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handoutMasterIdLst>
    <p:handoutMasterId r:id="rId22"/>
  </p:handoutMasterIdLst>
  <p:sldIdLst>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60" r:id="rId16"/>
    <p:sldId id="271" r:id="rId17"/>
    <p:sldId id="315" r:id="rId18"/>
    <p:sldId id="824" r:id="rId19"/>
    <p:sldId id="825" r:id="rId20"/>
  </p:sldIdLst>
  <p:sldSz cx="9144000" cy="6858000" type="screen4x3"/>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460"/>
    <a:srgbClr val="97A7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5969" autoAdjust="0"/>
  </p:normalViewPr>
  <p:slideViewPr>
    <p:cSldViewPr snapToGrid="0">
      <p:cViewPr varScale="1">
        <p:scale>
          <a:sx n="99" d="100"/>
          <a:sy n="99" d="100"/>
        </p:scale>
        <p:origin x="1296" y="90"/>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903530-ED3B-E2AE-3056-7987F8DD15DC}"/>
              </a:ext>
            </a:extLst>
          </p:cNvPr>
          <p:cNvSpPr>
            <a:spLocks noGrp="1"/>
          </p:cNvSpPr>
          <p:nvPr>
            <p:ph type="hdr" sz="quarter"/>
          </p:nvPr>
        </p:nvSpPr>
        <p:spPr>
          <a:xfrm>
            <a:off x="2" y="0"/>
            <a:ext cx="3078163" cy="512763"/>
          </a:xfrm>
          <a:prstGeom prst="rect">
            <a:avLst/>
          </a:prstGeom>
        </p:spPr>
        <p:txBody>
          <a:bodyPr vert="horz" lIns="91426" tIns="45713" rIns="91426" bIns="45713" rtlCol="0"/>
          <a:lstStyle>
            <a:lvl1pPr algn="l">
              <a:defRPr sz="1200"/>
            </a:lvl1pPr>
          </a:lstStyle>
          <a:p>
            <a:endParaRPr lang="en-US" sz="100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046899DB-5C33-4D5E-DA2E-F5A714F1005B}"/>
              </a:ext>
            </a:extLst>
          </p:cNvPr>
          <p:cNvSpPr>
            <a:spLocks noGrp="1"/>
          </p:cNvSpPr>
          <p:nvPr>
            <p:ph type="dt" sz="quarter" idx="1"/>
          </p:nvPr>
        </p:nvSpPr>
        <p:spPr>
          <a:xfrm>
            <a:off x="4022726" y="0"/>
            <a:ext cx="3078163" cy="512763"/>
          </a:xfrm>
          <a:prstGeom prst="rect">
            <a:avLst/>
          </a:prstGeom>
        </p:spPr>
        <p:txBody>
          <a:bodyPr vert="horz" lIns="91426" tIns="45713" rIns="91426" bIns="45713" rtlCol="0"/>
          <a:lstStyle>
            <a:lvl1pPr algn="r">
              <a:defRPr sz="1200"/>
            </a:lvl1pPr>
          </a:lstStyle>
          <a:p>
            <a:r>
              <a:rPr lang="en-US" sz="1000">
                <a:latin typeface="Arial" panose="020B0604020202020204" pitchFamily="34" charset="0"/>
                <a:cs typeface="Arial" panose="020B0604020202020204" pitchFamily="34" charset="0"/>
              </a:rPr>
              <a:t>9/27/2026 am</a:t>
            </a:r>
          </a:p>
        </p:txBody>
      </p:sp>
      <p:sp>
        <p:nvSpPr>
          <p:cNvPr id="4" name="Footer Placeholder 3">
            <a:extLst>
              <a:ext uri="{FF2B5EF4-FFF2-40B4-BE49-F238E27FC236}">
                <a16:creationId xmlns:a16="http://schemas.microsoft.com/office/drawing/2014/main" id="{8391ECFC-EA8B-8C5E-1B6D-7BA97B53EBE3}"/>
              </a:ext>
            </a:extLst>
          </p:cNvPr>
          <p:cNvSpPr>
            <a:spLocks noGrp="1"/>
          </p:cNvSpPr>
          <p:nvPr>
            <p:ph type="ftr" sz="quarter" idx="2"/>
          </p:nvPr>
        </p:nvSpPr>
        <p:spPr>
          <a:xfrm>
            <a:off x="2" y="9720264"/>
            <a:ext cx="3078163" cy="512761"/>
          </a:xfrm>
          <a:prstGeom prst="rect">
            <a:avLst/>
          </a:prstGeom>
        </p:spPr>
        <p:txBody>
          <a:bodyPr vert="horz" lIns="91426" tIns="45713" rIns="91426" bIns="45713" rtlCol="0" anchor="b"/>
          <a:lstStyle>
            <a:lvl1pPr algn="l">
              <a:defRPr sz="1200"/>
            </a:lvl1pPr>
          </a:lstStyle>
          <a:p>
            <a:r>
              <a:rPr lang="en-US" sz="1000">
                <a:latin typeface="Arial" panose="020B0604020202020204" pitchFamily="34" charset="0"/>
                <a:cs typeface="Arial" panose="020B0604020202020204" pitchFamily="34" charset="0"/>
              </a:rPr>
              <a:t>Richard Lidh</a:t>
            </a:r>
          </a:p>
        </p:txBody>
      </p:sp>
      <p:sp>
        <p:nvSpPr>
          <p:cNvPr id="5" name="Slide Number Placeholder 4">
            <a:extLst>
              <a:ext uri="{FF2B5EF4-FFF2-40B4-BE49-F238E27FC236}">
                <a16:creationId xmlns:a16="http://schemas.microsoft.com/office/drawing/2014/main" id="{0659AAB1-48E7-0ABB-3FD5-CFE01B5E3F37}"/>
              </a:ext>
            </a:extLst>
          </p:cNvPr>
          <p:cNvSpPr>
            <a:spLocks noGrp="1"/>
          </p:cNvSpPr>
          <p:nvPr>
            <p:ph type="sldNum" sz="quarter" idx="3"/>
          </p:nvPr>
        </p:nvSpPr>
        <p:spPr>
          <a:xfrm>
            <a:off x="4022726" y="9720264"/>
            <a:ext cx="3078163" cy="512761"/>
          </a:xfrm>
          <a:prstGeom prst="rect">
            <a:avLst/>
          </a:prstGeom>
        </p:spPr>
        <p:txBody>
          <a:bodyPr vert="horz" lIns="91426" tIns="45713" rIns="91426" bIns="45713" rtlCol="0" anchor="b"/>
          <a:lstStyle>
            <a:lvl1pPr algn="r">
              <a:defRPr sz="1200"/>
            </a:lvl1pPr>
          </a:lstStyle>
          <a:p>
            <a:fld id="{02331FAB-8A31-4347-97D1-4A5C8506CCC6}" type="slidenum">
              <a:rPr lang="en-US" sz="1000">
                <a:latin typeface="Arial" panose="020B0604020202020204" pitchFamily="34" charset="0"/>
                <a:cs typeface="Arial" panose="020B0604020202020204" pitchFamily="34" charset="0"/>
              </a:rPr>
              <a:t>‹#›</a:t>
            </a:fld>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221198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8"/>
          </a:xfrm>
          <a:prstGeom prst="rect">
            <a:avLst/>
          </a:prstGeom>
        </p:spPr>
        <p:txBody>
          <a:bodyPr vert="horz" lIns="99043" tIns="49521" rIns="99043" bIns="49521" rtlCol="0"/>
          <a:lstStyle>
            <a:lvl1pPr algn="l">
              <a:defRPr sz="1300"/>
            </a:lvl1pPr>
          </a:lstStyle>
          <a:p>
            <a:endParaRPr lang="en-US"/>
          </a:p>
        </p:txBody>
      </p:sp>
      <p:sp>
        <p:nvSpPr>
          <p:cNvPr id="3" name="Date Placeholder 2"/>
          <p:cNvSpPr>
            <a:spLocks noGrp="1"/>
          </p:cNvSpPr>
          <p:nvPr>
            <p:ph type="dt" idx="1"/>
          </p:nvPr>
        </p:nvSpPr>
        <p:spPr>
          <a:xfrm>
            <a:off x="4023093" y="0"/>
            <a:ext cx="3077739" cy="513428"/>
          </a:xfrm>
          <a:prstGeom prst="rect">
            <a:avLst/>
          </a:prstGeom>
        </p:spPr>
        <p:txBody>
          <a:bodyPr vert="horz" lIns="99043" tIns="49521" rIns="99043" bIns="49521" rtlCol="0"/>
          <a:lstStyle>
            <a:lvl1pPr algn="r">
              <a:defRPr sz="1300"/>
            </a:lvl1pPr>
          </a:lstStyle>
          <a:p>
            <a:r>
              <a:rPr lang="en-US"/>
              <a:t>9/27/2026 am</a:t>
            </a:r>
          </a:p>
        </p:txBody>
      </p:sp>
      <p:sp>
        <p:nvSpPr>
          <p:cNvPr id="4" name="Slide Image Placeholder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9043" tIns="49521" rIns="99043" bIns="49521" rtlCol="0" anchor="ctr"/>
          <a:lstStyle/>
          <a:p>
            <a:endParaRPr lang="en-US"/>
          </a:p>
        </p:txBody>
      </p:sp>
      <p:sp>
        <p:nvSpPr>
          <p:cNvPr id="5" name="Notes Placeholder 4"/>
          <p:cNvSpPr>
            <a:spLocks noGrp="1"/>
          </p:cNvSpPr>
          <p:nvPr>
            <p:ph type="body" sz="quarter" idx="3"/>
          </p:nvPr>
        </p:nvSpPr>
        <p:spPr>
          <a:xfrm>
            <a:off x="710248" y="4924643"/>
            <a:ext cx="5681980" cy="4029255"/>
          </a:xfrm>
          <a:prstGeom prst="rect">
            <a:avLst/>
          </a:prstGeom>
        </p:spPr>
        <p:txBody>
          <a:bodyPr vert="horz" lIns="99043" tIns="49521" rIns="99043" bIns="4952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19598"/>
            <a:ext cx="3077739" cy="513427"/>
          </a:xfrm>
          <a:prstGeom prst="rect">
            <a:avLst/>
          </a:prstGeom>
        </p:spPr>
        <p:txBody>
          <a:bodyPr vert="horz" lIns="99043" tIns="49521" rIns="99043" bIns="49521" rtlCol="0" anchor="b"/>
          <a:lstStyle>
            <a:lvl1pPr algn="l">
              <a:defRPr sz="1300"/>
            </a:lvl1pPr>
          </a:lstStyle>
          <a:p>
            <a:r>
              <a:rPr lang="en-US"/>
              <a:t>Richard Lidh</a:t>
            </a:r>
          </a:p>
        </p:txBody>
      </p:sp>
      <p:sp>
        <p:nvSpPr>
          <p:cNvPr id="7" name="Slide Number Placeholder 6"/>
          <p:cNvSpPr>
            <a:spLocks noGrp="1"/>
          </p:cNvSpPr>
          <p:nvPr>
            <p:ph type="sldNum" sz="quarter" idx="5"/>
          </p:nvPr>
        </p:nvSpPr>
        <p:spPr>
          <a:xfrm>
            <a:off x="4023093" y="9719598"/>
            <a:ext cx="3077739" cy="513427"/>
          </a:xfrm>
          <a:prstGeom prst="rect">
            <a:avLst/>
          </a:prstGeom>
        </p:spPr>
        <p:txBody>
          <a:bodyPr vert="horz" lIns="99043" tIns="49521" rIns="99043" bIns="49521" rtlCol="0" anchor="b"/>
          <a:lstStyle>
            <a:lvl1pPr algn="r">
              <a:defRPr sz="1300"/>
            </a:lvl1pPr>
          </a:lstStyle>
          <a:p>
            <a:fld id="{381442FD-030E-41FC-9432-36B5EE137FF1}" type="slidenum">
              <a:rPr lang="en-US" smtClean="0"/>
              <a:t>‹#›</a:t>
            </a:fld>
            <a:endParaRPr lang="en-US"/>
          </a:p>
        </p:txBody>
      </p:sp>
    </p:spTree>
    <p:extLst>
      <p:ext uri="{BB962C8B-B14F-4D97-AF65-F5344CB8AC3E}">
        <p14:creationId xmlns:p14="http://schemas.microsoft.com/office/powerpoint/2010/main" val="1954790788"/>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Glendol McClure, Washington Street Church of Christ, presented March 24, 2024</a:t>
            </a:r>
          </a:p>
          <a:p>
            <a:endParaRPr lang="en-US" dirty="0"/>
          </a:p>
          <a:p>
            <a:r>
              <a:rPr lang="en-US" b="1" dirty="0"/>
              <a:t>Matthew 7:21-23</a:t>
            </a:r>
            <a:r>
              <a:rPr lang="en-US" dirty="0"/>
              <a:t> – “21 Not everyone who says to me, 'Lord, Lord,' will enter the kingdom of heaven, but the one who does the will of my Father who is in heaven.  22  On that day many will say to me, 'Lord, Lord, did we not prophesy in your name, and cast out demons in your name, and do many mighty works in your name?'  23  And then will I declare to them, 'I never knew you; depart from me, you workers of lawlessness.’” ESV</a:t>
            </a:r>
          </a:p>
          <a:p>
            <a:endParaRPr lang="en-US" dirty="0"/>
          </a:p>
        </p:txBody>
      </p:sp>
      <p:sp>
        <p:nvSpPr>
          <p:cNvPr id="4" name="Slide Number Placeholder 3"/>
          <p:cNvSpPr>
            <a:spLocks noGrp="1"/>
          </p:cNvSpPr>
          <p:nvPr>
            <p:ph type="sldNum" sz="quarter" idx="5"/>
          </p:nvPr>
        </p:nvSpPr>
        <p:spPr/>
        <p:txBody>
          <a:bodyPr/>
          <a:lstStyle/>
          <a:p>
            <a:fld id="{381442FD-030E-41FC-9432-36B5EE137FF1}" type="slidenum">
              <a:rPr lang="en-US" smtClean="0"/>
              <a:t>1</a:t>
            </a:fld>
            <a:endParaRPr lang="en-US"/>
          </a:p>
        </p:txBody>
      </p:sp>
      <p:sp>
        <p:nvSpPr>
          <p:cNvPr id="5" name="Date Placeholder 4">
            <a:extLst>
              <a:ext uri="{FF2B5EF4-FFF2-40B4-BE49-F238E27FC236}">
                <a16:creationId xmlns:a16="http://schemas.microsoft.com/office/drawing/2014/main" id="{305792E7-E153-19BB-1143-B5E5C5C7DA89}"/>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D7CA33F7-62A2-15C0-09D7-C1377D8E55C7}"/>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642501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Matthew 25:46</a:t>
            </a:r>
            <a:r>
              <a:rPr lang="en-US" dirty="0"/>
              <a:t> – “And these will go away into </a:t>
            </a:r>
            <a:r>
              <a:rPr lang="en-US" b="1" dirty="0"/>
              <a:t>eternal punishment</a:t>
            </a:r>
            <a:r>
              <a:rPr lang="en-US" dirty="0"/>
              <a:t>, but the righteous into eternal life.“ ESV</a:t>
            </a:r>
          </a:p>
          <a:p>
            <a:endParaRPr lang="en-US" dirty="0"/>
          </a:p>
          <a:p>
            <a:r>
              <a:rPr lang="en-US" dirty="0"/>
              <a:t>To be just “religious” is not all that matters.</a:t>
            </a:r>
          </a:p>
          <a:p>
            <a:endParaRPr lang="en-US" dirty="0"/>
          </a:p>
        </p:txBody>
      </p:sp>
      <p:sp>
        <p:nvSpPr>
          <p:cNvPr id="4" name="Slide Number Placeholder 3"/>
          <p:cNvSpPr>
            <a:spLocks noGrp="1"/>
          </p:cNvSpPr>
          <p:nvPr>
            <p:ph type="sldNum" sz="quarter" idx="5"/>
          </p:nvPr>
        </p:nvSpPr>
        <p:spPr/>
        <p:txBody>
          <a:bodyPr/>
          <a:lstStyle/>
          <a:p>
            <a:fld id="{381442FD-030E-41FC-9432-36B5EE137FF1}" type="slidenum">
              <a:rPr lang="en-US" smtClean="0"/>
              <a:t>2</a:t>
            </a:fld>
            <a:endParaRPr lang="en-US"/>
          </a:p>
        </p:txBody>
      </p:sp>
      <p:sp>
        <p:nvSpPr>
          <p:cNvPr id="5" name="Date Placeholder 4">
            <a:extLst>
              <a:ext uri="{FF2B5EF4-FFF2-40B4-BE49-F238E27FC236}">
                <a16:creationId xmlns:a16="http://schemas.microsoft.com/office/drawing/2014/main" id="{C02A7DA6-4448-1E47-EF4F-380B738C2918}"/>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C0597003-5C19-28B5-21BE-6E6BFF845C0B}"/>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93666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Acts 2:1-12</a:t>
            </a:r>
            <a:r>
              <a:rPr lang="en-US" dirty="0"/>
              <a:t> – “1 When the day of Pentecost arrived, they were all together in one place. 2 And suddenly there came from heaven a sound like a mighty rushing wind, and it filled the entire house where they were sitting. 3 And divided tongues as of fire appeared to them and rested on each one of them. 4 And they were all filled with the Holy Spirit and began to speak in other tongues as the Spirit gave them utterance. 5 Now there were dwelling in Jerusalem Jews, </a:t>
            </a:r>
            <a:r>
              <a:rPr lang="en-US" b="1" dirty="0"/>
              <a:t>devout men from every nation</a:t>
            </a:r>
            <a:r>
              <a:rPr lang="en-US" dirty="0"/>
              <a:t> under heaven. 6 And at this sound the multitude came together, and they were bewildered, because each one was hearing them speak in his own language. 7 And they were amazed and astonished, saying, ‘Are not all these who are speaking Galileans? 8 And how is it that we hear, each of us in his own native language? 9 Parthians and Medes and Elamites and residents of Mesopotamia, Judea and Cappadocia, Pontus and Asia, 10 Phrygia and Pamphylia, Egypt and the parts of Libya belonging to Cyrene, and visitors from Rome, 11 both Jews and proselytes, Cretans and Arabians – we hear them telling in our own tongues the mighty works of God.’ 12 And all were amazed and perplexed, saying to one another, ‘What does this mean?’“ ESV</a:t>
            </a:r>
          </a:p>
          <a:p>
            <a:endParaRPr lang="en-US" dirty="0"/>
          </a:p>
          <a:p>
            <a:r>
              <a:rPr lang="en-US" b="1" dirty="0"/>
              <a:t>Acts 2:13-21</a:t>
            </a:r>
            <a:r>
              <a:rPr lang="en-US" dirty="0"/>
              <a:t> – “13 But others mocking said, ‘They are filled with new wine.’ 14 But Peter, standing with the eleven, lifted up his voice and addressed them, ‘Men of Judea and all who dwell in Jerusalem, let this be known to you, and give ear to my words. 15 For these men are not drunk, as you suppose, since it is only the third hour of the day.  16 But this is what was uttered through the prophet Joel: 17  "And in the last days it shall be, God declares, that I will pour out my Spirit on all flesh, and your sons and your daughters shall prophesy, and your young men shall see visions, and your old men shall dream dreams; 18 even on my male servants and female servants in those days I will pour out my Spirit, and they shall prophesy. 19 And I will show wonders in the heavens above and signs on the earth below, blood, and fire, and vapor of smoke; 20  the sun shall be turned to darkness and the moon to blood, before the day of the Lord comes, the great and magnificent day. 21 And it shall come to pass that </a:t>
            </a:r>
            <a:r>
              <a:rPr lang="en-US" b="1" dirty="0"/>
              <a:t>everyone who calls upon the name of the Lord shall be saved</a:t>
            </a:r>
            <a:r>
              <a:rPr lang="en-US" dirty="0"/>
              <a:t>.”’” ESV</a:t>
            </a:r>
          </a:p>
          <a:p>
            <a:endParaRPr lang="en-US" dirty="0"/>
          </a:p>
          <a:p>
            <a:r>
              <a:rPr lang="en-US" dirty="0"/>
              <a:t>	see </a:t>
            </a:r>
            <a:r>
              <a:rPr lang="en-US" b="1" dirty="0"/>
              <a:t>Joel 2:28-32</a:t>
            </a:r>
            <a:r>
              <a:rPr lang="en-US" dirty="0"/>
              <a:t> – “28 And it shall come to pass afterward, that I will pour out my Spirit on all flesh;  your sons and your daughters shall prophesy, your old men shall dream dreams, and your young men shall see visions. 29  Even on the male and female servants in those days I will pour out my Spirit. 30 And I will show wonders in the heavens and on the earth, blood and fire and columns of smoke. 31  The sun shall be turned to darkness, and the moon to blood, before the great and awesome day of the Lord comes. 32 And it shall come to pass that everyone who calls on the name of the Lord shall be saved. For in Mount Zion and in Jerusalem there shall be those who escape, as the Lord has said, and among the survivors shall be those whom the Lord calls.” ESV</a:t>
            </a:r>
          </a:p>
          <a:p>
            <a:endParaRPr lang="en-US" dirty="0"/>
          </a:p>
          <a:p>
            <a:r>
              <a:rPr lang="en-US" b="1" dirty="0"/>
              <a:t>Acts 2:22-36</a:t>
            </a:r>
            <a:r>
              <a:rPr lang="en-US" dirty="0"/>
              <a:t> – “22 Men of Israel, hear these words: Jesus of Nazareth, a man attested to you by God with mighty works and wonders and signs that God did through him in your midst, as you yourselves know – 23 this Jesus, delivered up according to the definite plan and foreknowledge of God, you crucified and killed by the hands of lawless men. 24  God raised him up, loosing the pangs of death, because it was not possible for him to be held by it. 25 For David says concerning him [</a:t>
            </a:r>
            <a:r>
              <a:rPr lang="en-US" b="1" dirty="0"/>
              <a:t>Psalms 16:8-11</a:t>
            </a:r>
            <a:r>
              <a:rPr lang="en-US" dirty="0"/>
              <a:t>], 'I saw the Lord always before me, for he is at my right hand that I may not be shaken; 26 therefore my heart was glad, and my tongue rejoiced; my flesh also will dwell in hope. 27 For you will not abandon my soul to Hades,  or let your Holy One see corruption. 28 You have made known to me the paths of life; you will make me full of gladness with your presence.’ 29 Brothers, I may say to you with confidence about the patriarch David that he both died and was buried, and his tomb is with us to this day. 30  Being therefore a prophet, and knowing that God had sworn with an oath to him that he would set one of his descendants on his throne, 31 he foresaw and spoke about the resurrection of the Christ, that he was not abandoned to Hades, nor did his flesh see corruption. 32 This Jesus God raised up, and of that we all are witnesses. 33  Being therefore exalted at the right hand of God, and having received from the Father the promise of the Holy Spirit, he has poured out this that you yourselves are seeing and hearing. 34 For David did not ascend into the heavens, but he himself says [</a:t>
            </a:r>
            <a:r>
              <a:rPr lang="en-US" b="1" dirty="0"/>
              <a:t>Psalms 110:1</a:t>
            </a:r>
            <a:r>
              <a:rPr lang="en-US" dirty="0"/>
              <a:t>], 'The Lord said to my Lord, Sit at my right hand, 35 until I make your enemies your footstool.’ 36 Let all the house of Israel therefore know for certain that </a:t>
            </a:r>
            <a:r>
              <a:rPr lang="en-US" b="1" dirty="0"/>
              <a:t>God has made him both Lord and Christ</a:t>
            </a:r>
            <a:r>
              <a:rPr lang="en-US" dirty="0"/>
              <a:t>, this Jesus whom you crucified.“ ESV</a:t>
            </a:r>
          </a:p>
          <a:p>
            <a:endParaRPr lang="en-US" dirty="0"/>
          </a:p>
        </p:txBody>
      </p:sp>
      <p:sp>
        <p:nvSpPr>
          <p:cNvPr id="4" name="Slide Number Placeholder 3"/>
          <p:cNvSpPr>
            <a:spLocks noGrp="1"/>
          </p:cNvSpPr>
          <p:nvPr>
            <p:ph type="sldNum" sz="quarter" idx="5"/>
          </p:nvPr>
        </p:nvSpPr>
        <p:spPr/>
        <p:txBody>
          <a:bodyPr/>
          <a:lstStyle/>
          <a:p>
            <a:fld id="{381442FD-030E-41FC-9432-36B5EE137FF1}" type="slidenum">
              <a:rPr lang="en-US" smtClean="0"/>
              <a:t>3</a:t>
            </a:fld>
            <a:endParaRPr lang="en-US"/>
          </a:p>
        </p:txBody>
      </p:sp>
      <p:sp>
        <p:nvSpPr>
          <p:cNvPr id="5" name="Date Placeholder 4">
            <a:extLst>
              <a:ext uri="{FF2B5EF4-FFF2-40B4-BE49-F238E27FC236}">
                <a16:creationId xmlns:a16="http://schemas.microsoft.com/office/drawing/2014/main" id="{44CFC584-DB37-18E5-9C1F-0616A4A1A816}"/>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B41049D0-0505-50F5-DF65-1252EC117326}"/>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288209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C3220-DAAF-3B93-FEDF-738EF548A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A64F4-C133-F7DE-BB09-4B11E07361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D631B-8DE7-0C4D-C309-9D24EE2A1DF5}"/>
              </a:ext>
            </a:extLst>
          </p:cNvPr>
          <p:cNvSpPr>
            <a:spLocks noGrp="1"/>
          </p:cNvSpPr>
          <p:nvPr>
            <p:ph type="body" idx="1"/>
          </p:nvPr>
        </p:nvSpPr>
        <p:spPr/>
        <p:txBody>
          <a:bodyPr/>
          <a:lstStyle/>
          <a:p>
            <a:r>
              <a:rPr lang="en-US" b="1" dirty="0"/>
              <a:t>Acts 2:37</a:t>
            </a:r>
            <a:r>
              <a:rPr lang="en-US" dirty="0"/>
              <a:t> – “Now when they heard this they were cut to the heart, and said to Peter and the rest of the apostles, ‘Brothers, </a:t>
            </a:r>
            <a:r>
              <a:rPr lang="en-US" b="1" dirty="0"/>
              <a:t>what shall we do?</a:t>
            </a:r>
            <a:r>
              <a:rPr lang="en-US" dirty="0"/>
              <a:t>’" ESV</a:t>
            </a:r>
          </a:p>
          <a:p>
            <a:endParaRPr lang="en-US" dirty="0"/>
          </a:p>
          <a:p>
            <a:r>
              <a:rPr lang="en-US" b="1" dirty="0"/>
              <a:t>Acts 2:38-41</a:t>
            </a:r>
            <a:r>
              <a:rPr lang="en-US" dirty="0"/>
              <a:t> – “38 And Peter said to them, ‘</a:t>
            </a:r>
            <a:r>
              <a:rPr lang="en-US" b="1" dirty="0"/>
              <a:t>Repent and be baptized every one of you in the name of Jesus Christ for the forgiveness of your sins</a:t>
            </a:r>
            <a:r>
              <a:rPr lang="en-US" dirty="0"/>
              <a:t>, and you will receive the gift of the Holy Spirit. 39 For the promise is for you and for your children and for all who are far off, everyone whom the Lord our God calls to himself.’ 40 And with many other words he bore witness and continued to exhort them, saying, ‘Save yourselves from this crooked generation.’ 41 So those who received his word were baptized, and there were added that day about three thousand souls.” ESV</a:t>
            </a:r>
          </a:p>
          <a:p>
            <a:endParaRPr lang="en-US" dirty="0"/>
          </a:p>
          <a:p>
            <a:r>
              <a:rPr lang="en-US" b="0" dirty="0"/>
              <a:t>cf. </a:t>
            </a:r>
            <a:r>
              <a:rPr lang="en-US" b="1" dirty="0"/>
              <a:t>Acts 2:13</a:t>
            </a:r>
            <a:r>
              <a:rPr lang="en-US" dirty="0"/>
              <a:t> – “But </a:t>
            </a:r>
            <a:r>
              <a:rPr lang="en-US" b="1" dirty="0"/>
              <a:t>others mocking</a:t>
            </a:r>
            <a:r>
              <a:rPr lang="en-US" dirty="0"/>
              <a:t> said, ‘They are filled with new wine.’” ESV</a:t>
            </a:r>
          </a:p>
          <a:p>
            <a:endParaRPr lang="en-US" dirty="0"/>
          </a:p>
          <a:p>
            <a:r>
              <a:rPr lang="en-US" b="0" dirty="0"/>
              <a:t>cf. </a:t>
            </a:r>
            <a:r>
              <a:rPr lang="en-US" b="1" dirty="0"/>
              <a:t>John 12:42</a:t>
            </a:r>
            <a:r>
              <a:rPr lang="en-US" dirty="0"/>
              <a:t> – “Nevertheless, </a:t>
            </a:r>
            <a:r>
              <a:rPr lang="en-US" b="1" dirty="0"/>
              <a:t>many even of the authorities [“rulers” ASV] believed in him</a:t>
            </a:r>
            <a:r>
              <a:rPr lang="en-US" dirty="0"/>
              <a:t>, but for fear of the Pharisees they did not confess it, so that they would not be put out of the synagogue” ESV</a:t>
            </a:r>
          </a:p>
          <a:p>
            <a:endParaRPr lang="en-US" dirty="0"/>
          </a:p>
          <a:p>
            <a:r>
              <a:rPr lang="en-US" b="1" dirty="0"/>
              <a:t>Acts 2:41</a:t>
            </a:r>
            <a:r>
              <a:rPr lang="en-US" dirty="0"/>
              <a:t> – “</a:t>
            </a:r>
            <a:r>
              <a:rPr lang="en-US" b="1" dirty="0"/>
              <a:t>So those who received his word were baptized</a:t>
            </a:r>
            <a:r>
              <a:rPr lang="en-US" dirty="0"/>
              <a:t>, and there were added that day about three thousand souls.” ESV</a:t>
            </a:r>
            <a:endParaRPr lang="en-US" b="1" dirty="0"/>
          </a:p>
        </p:txBody>
      </p:sp>
      <p:sp>
        <p:nvSpPr>
          <p:cNvPr id="4" name="Slide Number Placeholder 3">
            <a:extLst>
              <a:ext uri="{FF2B5EF4-FFF2-40B4-BE49-F238E27FC236}">
                <a16:creationId xmlns:a16="http://schemas.microsoft.com/office/drawing/2014/main" id="{A11925C3-A14A-5EAC-75E1-512E9B2153DA}"/>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4</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56BD2316-D8C7-1185-790D-CDD43533E9A7}"/>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AF6D6A83-2FBA-8724-50FE-DC038D56F9FB}"/>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705119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038AA-BB50-97C3-C65A-658B0F7DF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A17F3-AD01-0505-7040-6CB9569BB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CD32AE-B946-3D20-7AE5-0DBDA8E19BFB}"/>
              </a:ext>
            </a:extLst>
          </p:cNvPr>
          <p:cNvSpPr>
            <a:spLocks noGrp="1"/>
          </p:cNvSpPr>
          <p:nvPr>
            <p:ph type="body" idx="1"/>
          </p:nvPr>
        </p:nvSpPr>
        <p:spPr/>
        <p:txBody>
          <a:bodyPr/>
          <a:lstStyle/>
          <a:p>
            <a:r>
              <a:rPr lang="en-US" b="1" dirty="0"/>
              <a:t>Acts 2:5</a:t>
            </a:r>
            <a:r>
              <a:rPr lang="en-US" b="0" dirty="0"/>
              <a:t> – “Now there were dwelling in Jerusalem </a:t>
            </a:r>
            <a:r>
              <a:rPr lang="en-US" b="1" dirty="0"/>
              <a:t>Jews, devout men from every nation under heaven</a:t>
            </a:r>
            <a:r>
              <a:rPr lang="en-US" b="0" dirty="0"/>
              <a:t>.” ESV</a:t>
            </a:r>
          </a:p>
          <a:p>
            <a:endParaRPr lang="en-US" b="0" dirty="0"/>
          </a:p>
          <a:p>
            <a:r>
              <a:rPr lang="en-US" b="1" dirty="0"/>
              <a:t>Acts 2:37</a:t>
            </a:r>
            <a:r>
              <a:rPr lang="en-US" b="0" dirty="0"/>
              <a:t> – “Now when they heard this they were cut to the heart, and said to Peter and the rest of the apostles, "Brothers, </a:t>
            </a:r>
            <a:r>
              <a:rPr lang="en-US" b="1" dirty="0"/>
              <a:t>what shall we do?</a:t>
            </a:r>
            <a:r>
              <a:rPr lang="en-US" b="0" dirty="0"/>
              <a:t>" ESV</a:t>
            </a:r>
          </a:p>
          <a:p>
            <a:r>
              <a:rPr lang="en-US" b="0" dirty="0"/>
              <a:t>	[verse 40 – “</a:t>
            </a:r>
            <a:r>
              <a:rPr lang="en-US" b="1" dirty="0"/>
              <a:t>Save yourselves</a:t>
            </a:r>
            <a:r>
              <a:rPr lang="en-US" b="0" dirty="0"/>
              <a:t>”]</a:t>
            </a:r>
          </a:p>
          <a:p>
            <a:endParaRPr lang="en-US" b="0" dirty="0"/>
          </a:p>
          <a:p>
            <a:r>
              <a:rPr lang="en-US" b="1" dirty="0"/>
              <a:t>Acts 2:41</a:t>
            </a:r>
            <a:r>
              <a:rPr lang="en-US" b="0" dirty="0"/>
              <a:t> – “</a:t>
            </a:r>
            <a:r>
              <a:rPr lang="en-US" b="1" dirty="0"/>
              <a:t>So those who received his word were baptized</a:t>
            </a:r>
            <a:r>
              <a:rPr lang="en-US" b="0" dirty="0"/>
              <a:t>, and there were added that day about three thousand souls.” ESV</a:t>
            </a:r>
          </a:p>
          <a:p>
            <a:endParaRPr lang="en-US" b="0" dirty="0"/>
          </a:p>
        </p:txBody>
      </p:sp>
      <p:sp>
        <p:nvSpPr>
          <p:cNvPr id="4" name="Slide Number Placeholder 3">
            <a:extLst>
              <a:ext uri="{FF2B5EF4-FFF2-40B4-BE49-F238E27FC236}">
                <a16:creationId xmlns:a16="http://schemas.microsoft.com/office/drawing/2014/main" id="{9F91FC19-BDFD-02B4-6D12-07B9BF0BFE25}"/>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5</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C7A3D307-3F25-C0B4-C181-D24CD53E71F3}"/>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ADDDCBCE-DF9A-D847-A6B9-30A3E0EDB846}"/>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244636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7DC0C-E24C-B183-D826-8F152254E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9477DB-9AAA-7CEF-38A8-CB4D849FA6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D6734-BCC0-0DE9-4ADD-C6E3FCAA9174}"/>
              </a:ext>
            </a:extLst>
          </p:cNvPr>
          <p:cNvSpPr>
            <a:spLocks noGrp="1"/>
          </p:cNvSpPr>
          <p:nvPr>
            <p:ph type="body" idx="1"/>
          </p:nvPr>
        </p:nvSpPr>
        <p:spPr/>
        <p:txBody>
          <a:bodyPr/>
          <a:lstStyle/>
          <a:p>
            <a:r>
              <a:rPr lang="en-US" b="1" dirty="0"/>
              <a:t>Acts 8:26-39</a:t>
            </a:r>
            <a:r>
              <a:rPr lang="en-US" b="0" dirty="0"/>
              <a:t> – “26 Now an angel of the Lord said to Philip, ‘Rise and go toward the south to the road that goes down from Jerusalem to Gaza.’ This is a desert place. 27 And he rose and went. And there was an Ethiopian, a eunuch, a court official of Candace, queen of the Ethiopians, who was in charge of all her treasure. He had come to Jerusalem to worship 28 and was returning, seated in his chariot, and </a:t>
            </a:r>
            <a:r>
              <a:rPr lang="en-US" b="1" dirty="0"/>
              <a:t>he was reading the prophet Isaiah</a:t>
            </a:r>
            <a:r>
              <a:rPr lang="en-US" b="0" dirty="0"/>
              <a:t>. 29 And the Spirit said to Philip, ‘Go over and join this chariot.’ 30 So Philip ran to him and heard him reading Isaiah the prophet and asked, ‘Do you understand what you are reading?’ 31 And he said, ‘</a:t>
            </a:r>
            <a:r>
              <a:rPr lang="en-US" b="1" dirty="0"/>
              <a:t>How can I, unless someone guides me?</a:t>
            </a:r>
            <a:r>
              <a:rPr lang="en-US" b="0" dirty="0"/>
              <a:t>’ And he invited Philip to come up and sit with him. 32 Now the passage of the Scripture that he was reading was this [</a:t>
            </a:r>
            <a:r>
              <a:rPr lang="en-US" b="1" dirty="0"/>
              <a:t>Isaiah 53:7-8</a:t>
            </a:r>
            <a:r>
              <a:rPr lang="en-US" b="0" dirty="0"/>
              <a:t>]: ‘Like a sheep he was led to the slaughter and like a lamb before its shearer is silent, so he opens not his mouth. 33 In his humiliation justice was denied him. Who can describe his generation? For his life is taken away from the earth.’ 34 And the eunuch said to Philip, ‘</a:t>
            </a:r>
            <a:r>
              <a:rPr lang="en-US" b="1" dirty="0"/>
              <a:t>About whom, I ask you, does the prophet say this</a:t>
            </a:r>
            <a:r>
              <a:rPr lang="en-US" b="0" dirty="0"/>
              <a:t>, about himself or about someone else?’ 35 Then Philip opened his mouth, and beginning with this Scripture </a:t>
            </a:r>
            <a:r>
              <a:rPr lang="en-US" b="1" dirty="0"/>
              <a:t>he told him the good news about Jesus</a:t>
            </a:r>
            <a:r>
              <a:rPr lang="en-US" b="0" dirty="0"/>
              <a:t>. 36 And as they were going along the road they came to some water, and the eunuch said, "See, here is water! What prevents me from being baptized?"  38 And he commanded the chariot to stop, and they both went down into the water, Philip and the eunuch, and he baptized him. 39 And when they came up out of the water, the Spirit of the Lord carried Philip away, and the eunuch saw him no more, and went on his way rejoicing.” ESV</a:t>
            </a:r>
          </a:p>
          <a:p>
            <a:endParaRPr lang="en-US" b="0" dirty="0"/>
          </a:p>
          <a:p>
            <a:endParaRPr lang="en-US" b="0" dirty="0"/>
          </a:p>
        </p:txBody>
      </p:sp>
      <p:sp>
        <p:nvSpPr>
          <p:cNvPr id="4" name="Slide Number Placeholder 3">
            <a:extLst>
              <a:ext uri="{FF2B5EF4-FFF2-40B4-BE49-F238E27FC236}">
                <a16:creationId xmlns:a16="http://schemas.microsoft.com/office/drawing/2014/main" id="{B4884B88-DCCF-0D1E-0C71-00DE38A8FF7A}"/>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6</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9BC1E48B-8B39-D201-C297-93391214FBD5}"/>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4889D96E-889E-EC2D-4BC4-4CD395BD98B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36827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470D6-3F8D-8D30-814F-4DC443DB9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A15C6-8019-CB2A-9E52-3FDA551D3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7DF20-22BF-AD1F-1274-5D2BE7A34E42}"/>
              </a:ext>
            </a:extLst>
          </p:cNvPr>
          <p:cNvSpPr>
            <a:spLocks noGrp="1"/>
          </p:cNvSpPr>
          <p:nvPr>
            <p:ph type="body" idx="1"/>
          </p:nvPr>
        </p:nvSpPr>
        <p:spPr/>
        <p:txBody>
          <a:bodyPr/>
          <a:lstStyle/>
          <a:p>
            <a:r>
              <a:rPr lang="en-US" b="1" dirty="0"/>
              <a:t>Acts 8:36</a:t>
            </a:r>
            <a:r>
              <a:rPr lang="en-US" b="0" dirty="0"/>
              <a:t> – “And as they were going along the road they came to some water, and the eunuch said, "See, here is water! </a:t>
            </a:r>
            <a:r>
              <a:rPr lang="en-US" b="1" dirty="0"/>
              <a:t>What prevents me from being baptized?</a:t>
            </a:r>
            <a:r>
              <a:rPr lang="en-US" b="0" dirty="0"/>
              <a:t>" ESV</a:t>
            </a:r>
          </a:p>
          <a:p>
            <a:endParaRPr lang="en-US" b="0" dirty="0"/>
          </a:p>
          <a:p>
            <a:r>
              <a:rPr lang="en-US" b="1" dirty="0"/>
              <a:t>Acts 8:37</a:t>
            </a:r>
            <a:r>
              <a:rPr lang="en-US" b="0" dirty="0"/>
              <a:t> – “(And Philip said, If thou believest with all thy heart, thou mayest. And he answered and said, </a:t>
            </a:r>
            <a:r>
              <a:rPr lang="en-US" b="1" dirty="0"/>
              <a:t>I believe that Jesus Christ is the Son of God</a:t>
            </a:r>
            <a:r>
              <a:rPr lang="en-US" b="0" dirty="0"/>
              <a:t>.)” ASV</a:t>
            </a:r>
          </a:p>
          <a:p>
            <a:endParaRPr lang="en-US" b="0" dirty="0"/>
          </a:p>
          <a:p>
            <a:r>
              <a:rPr lang="en-US" b="1" dirty="0"/>
              <a:t>Matthew 10:32</a:t>
            </a:r>
            <a:r>
              <a:rPr lang="en-US" b="0" dirty="0"/>
              <a:t> – “Every one therefore who shall </a:t>
            </a:r>
            <a:r>
              <a:rPr lang="en-US" b="1" dirty="0"/>
              <a:t>confess me before men</a:t>
            </a:r>
            <a:r>
              <a:rPr lang="en-US" b="0" dirty="0"/>
              <a:t>, him will I also confess before my Father who is in heaven.” ASV</a:t>
            </a:r>
          </a:p>
          <a:p>
            <a:endParaRPr lang="en-US" b="0" dirty="0"/>
          </a:p>
          <a:p>
            <a:r>
              <a:rPr lang="en-US" b="1" dirty="0"/>
              <a:t>Acts 8:38</a:t>
            </a:r>
            <a:r>
              <a:rPr lang="en-US" b="0" dirty="0"/>
              <a:t> – “And he commanded the chariot to stop, and they both went down into the water, </a:t>
            </a:r>
            <a:r>
              <a:rPr lang="en-US" b="1" dirty="0"/>
              <a:t>Philip</a:t>
            </a:r>
            <a:r>
              <a:rPr lang="en-US" b="0" dirty="0"/>
              <a:t> and the eunuch, and he </a:t>
            </a:r>
            <a:r>
              <a:rPr lang="en-US" b="1" dirty="0"/>
              <a:t>baptized him</a:t>
            </a:r>
            <a:r>
              <a:rPr lang="en-US" b="0" dirty="0"/>
              <a:t>.” ESV</a:t>
            </a:r>
          </a:p>
          <a:p>
            <a:endParaRPr lang="en-US" b="0" dirty="0"/>
          </a:p>
          <a:p>
            <a:r>
              <a:rPr lang="en-US" b="1" dirty="0"/>
              <a:t>Acts 8:39</a:t>
            </a:r>
            <a:r>
              <a:rPr lang="en-US" b="0" dirty="0"/>
              <a:t> – “And when they came up out of the water, the Spirit of the Lord carried Philip away, and the eunuch saw him no more, and </a:t>
            </a:r>
            <a:r>
              <a:rPr lang="en-US" b="1" dirty="0"/>
              <a:t>went on his way rejoicing</a:t>
            </a:r>
            <a:r>
              <a:rPr lang="en-US" b="0" dirty="0"/>
              <a:t>.” ESV</a:t>
            </a:r>
          </a:p>
          <a:p>
            <a:endParaRPr lang="en-US" b="0" dirty="0"/>
          </a:p>
        </p:txBody>
      </p:sp>
      <p:sp>
        <p:nvSpPr>
          <p:cNvPr id="4" name="Slide Number Placeholder 3">
            <a:extLst>
              <a:ext uri="{FF2B5EF4-FFF2-40B4-BE49-F238E27FC236}">
                <a16:creationId xmlns:a16="http://schemas.microsoft.com/office/drawing/2014/main" id="{14A4374E-09DC-622A-1793-7A73918DD34E}"/>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7</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9DCE7ABC-A5E4-44FC-940E-5F3151ECC9DA}"/>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DB797B22-5B9E-EE0F-4521-F56EA0A51446}"/>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5766512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FAD24-179B-B295-014A-50EE8E108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7D53E-94F0-591F-9E38-8D6F643CE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7FF7D-7DD0-52B2-C72D-15E643256CC3}"/>
              </a:ext>
            </a:extLst>
          </p:cNvPr>
          <p:cNvSpPr>
            <a:spLocks noGrp="1"/>
          </p:cNvSpPr>
          <p:nvPr>
            <p:ph type="body" idx="1"/>
          </p:nvPr>
        </p:nvSpPr>
        <p:spPr/>
        <p:txBody>
          <a:bodyPr/>
          <a:lstStyle/>
          <a:p>
            <a:r>
              <a:rPr lang="en-US" b="1" dirty="0"/>
              <a:t>Acts 8:27-28</a:t>
            </a:r>
            <a:r>
              <a:rPr lang="en-US" b="0" dirty="0"/>
              <a:t> – “27 And he rose and went. And there was an Ethiopian, a eunuch, a court official of Candace, queen of the Ethiopians, who was in charge of all her treasure. </a:t>
            </a:r>
            <a:r>
              <a:rPr lang="en-US" b="1" dirty="0"/>
              <a:t>He had come to Jerusalem to worship</a:t>
            </a:r>
            <a:r>
              <a:rPr lang="en-US" b="0" dirty="0"/>
              <a:t> 28 and was returning, seated in his chariot, and he was reading the prophet Isaiah.” ESV</a:t>
            </a:r>
          </a:p>
          <a:p>
            <a:endParaRPr lang="en-US" b="0" dirty="0"/>
          </a:p>
          <a:p>
            <a:r>
              <a:rPr lang="en-US" b="1" dirty="0"/>
              <a:t>Acts 8:30-35</a:t>
            </a:r>
            <a:r>
              <a:rPr lang="en-US" b="0" dirty="0"/>
              <a:t> – “30 So Philip ran to him and heard him reading Isaiah the prophet and asked, "</a:t>
            </a:r>
            <a:r>
              <a:rPr lang="en-US" b="1" dirty="0"/>
              <a:t>Do you understand what you are reading?</a:t>
            </a:r>
            <a:r>
              <a:rPr lang="en-US" b="0" dirty="0"/>
              <a:t>" 31 And he said, "How can I, unless someone guides me?" And he invited Philip to come up and sit with him. 32 Now the passage of the Scripture that he was reading was this: "Like a sheep he was led to the slaughter and like a lamb before its shearer is silent, so he opens not his mouth. 33 In his humiliation justice was denied him. Who can describe his generation? For his life is taken away from the earth.“ 34 And the eunuch said to Philip, "About whom, I ask you, does the prophet say this, about himself or about someone else?" 35 Then Philip opened his mouth, and beginning with this Scripture he told him the good news about Jesus [“</a:t>
            </a:r>
            <a:r>
              <a:rPr lang="en-US" b="1" dirty="0"/>
              <a:t>preached unto him Jesus</a:t>
            </a:r>
            <a:r>
              <a:rPr lang="en-US" b="0" dirty="0"/>
              <a:t>” ASV].” ESV</a:t>
            </a:r>
          </a:p>
          <a:p>
            <a:endParaRPr lang="en-US" b="0" dirty="0"/>
          </a:p>
          <a:p>
            <a:r>
              <a:rPr lang="en-US" b="1" dirty="0"/>
              <a:t>Acts 8:36-38</a:t>
            </a:r>
            <a:r>
              <a:rPr lang="en-US" b="0" dirty="0"/>
              <a:t> – “36 And as they were going along the road they came to some water, and the eunuch said, ‘See, here is water! What prevents me from being baptized?’  38 And he commanded the chariot to stop, and they both went down into the water, Philip and the eunuch, and </a:t>
            </a:r>
            <a:r>
              <a:rPr lang="en-US" b="1" dirty="0"/>
              <a:t>he baptized him</a:t>
            </a:r>
            <a:r>
              <a:rPr lang="en-US" b="0" dirty="0"/>
              <a:t>.” ESV</a:t>
            </a:r>
          </a:p>
          <a:p>
            <a:endParaRPr lang="en-US" b="0" dirty="0"/>
          </a:p>
        </p:txBody>
      </p:sp>
      <p:sp>
        <p:nvSpPr>
          <p:cNvPr id="4" name="Slide Number Placeholder 3">
            <a:extLst>
              <a:ext uri="{FF2B5EF4-FFF2-40B4-BE49-F238E27FC236}">
                <a16:creationId xmlns:a16="http://schemas.microsoft.com/office/drawing/2014/main" id="{C54EE04E-1354-F911-5A97-4B60A95D4F45}"/>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8</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7CCAECE0-DFE2-C103-5429-C0C4C448F374}"/>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700E08A8-C42E-CB40-832D-53E3AA5BE70E}"/>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013201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39172-2F7A-CF18-1900-AD988325D4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DE0CC-CEF0-FD29-23E0-9A3DD8A4D3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AB9C4-AA44-6282-1D72-6BFAD98C3EDD}"/>
              </a:ext>
            </a:extLst>
          </p:cNvPr>
          <p:cNvSpPr>
            <a:spLocks noGrp="1"/>
          </p:cNvSpPr>
          <p:nvPr>
            <p:ph type="body" idx="1"/>
          </p:nvPr>
        </p:nvSpPr>
        <p:spPr/>
        <p:txBody>
          <a:bodyPr/>
          <a:lstStyle/>
          <a:p>
            <a:r>
              <a:rPr lang="en-US" b="1" dirty="0"/>
              <a:t>Acts 8:3</a:t>
            </a:r>
            <a:r>
              <a:rPr lang="en-US" b="0" dirty="0"/>
              <a:t> – “But Saul was </a:t>
            </a:r>
            <a:r>
              <a:rPr lang="en-US" b="1" dirty="0"/>
              <a:t>ravaging the church</a:t>
            </a:r>
            <a:r>
              <a:rPr lang="en-US" b="0" dirty="0"/>
              <a:t>, and entering house after house, he dragged off men and women and committed them to prison.” ESV</a:t>
            </a:r>
          </a:p>
          <a:p>
            <a:endParaRPr lang="en-US" b="0" dirty="0"/>
          </a:p>
          <a:p>
            <a:r>
              <a:rPr lang="en-US" b="0" dirty="0"/>
              <a:t>cf. </a:t>
            </a:r>
            <a:r>
              <a:rPr lang="en-US" b="1" dirty="0"/>
              <a:t>Acts 22:3</a:t>
            </a:r>
            <a:r>
              <a:rPr lang="en-US" b="0" dirty="0"/>
              <a:t> – “I am a Jew, born in Tarsus in Cilicia, but brought up in this city, educated at the feet of Gamaliel according to the strict manner of the law of our fathers, </a:t>
            </a:r>
            <a:r>
              <a:rPr lang="en-US" b="1" dirty="0"/>
              <a:t>being zealous for God</a:t>
            </a:r>
            <a:r>
              <a:rPr lang="en-US" b="0" dirty="0"/>
              <a:t> as all of you are this day.” ESV</a:t>
            </a:r>
          </a:p>
          <a:p>
            <a:endParaRPr lang="en-US" b="0" dirty="0"/>
          </a:p>
          <a:p>
            <a:r>
              <a:rPr lang="en-US" b="1" dirty="0"/>
              <a:t>Acts 9:1-4</a:t>
            </a:r>
            <a:r>
              <a:rPr lang="en-US" b="0" dirty="0"/>
              <a:t> – “1 But Saul, still breathing threats and murder against the disciples of the Lord, went to the high priest 2 and asked him for letters to the synagogues at Damascus, so that if he found any belonging to the Way, men or women, he might bring them bound to Jerusalem. 3  Now as he went on his way, he approached Damascus, and suddenly a light from heaven flashed around him. 4 And falling to the ground he heard a voice saying to him, "Saul, Saul, </a:t>
            </a:r>
            <a:r>
              <a:rPr lang="en-US" b="1" dirty="0"/>
              <a:t>why are you persecuting me?</a:t>
            </a:r>
            <a:r>
              <a:rPr lang="en-US" b="0" dirty="0"/>
              <a:t>“ ESV</a:t>
            </a:r>
          </a:p>
          <a:p>
            <a:endParaRPr lang="en-US" b="0" dirty="0"/>
          </a:p>
          <a:p>
            <a:r>
              <a:rPr lang="en-US" b="1" dirty="0"/>
              <a:t>Acts 22:10</a:t>
            </a:r>
            <a:r>
              <a:rPr lang="en-US" b="0" dirty="0"/>
              <a:t> – “And I said, '</a:t>
            </a:r>
            <a:r>
              <a:rPr lang="en-US" b="1" dirty="0"/>
              <a:t>What shall I do, Lord?</a:t>
            </a:r>
            <a:r>
              <a:rPr lang="en-US" b="0" dirty="0"/>
              <a:t>' And the Lord said to me, 'Rise, and go into Damascus, and there you will be told all that is appointed for you to do.’” ESV</a:t>
            </a:r>
          </a:p>
          <a:p>
            <a:endParaRPr lang="en-US" b="0" dirty="0"/>
          </a:p>
          <a:p>
            <a:r>
              <a:rPr lang="en-US" b="1" dirty="0"/>
              <a:t>Acts 22:12-16</a:t>
            </a:r>
            <a:r>
              <a:rPr lang="en-US" b="0" dirty="0"/>
              <a:t> – “12 And one Ananias, a devout man according to the law, well spoken of by all the Jews who lived there, 13  came to me, and standing by me said to me, 'Brother Saul, receive your sight.' And at that very hour I received my sight and saw him. 14 And he said, 'The God of our fathers appointed you to know his will, to see the Righteous One and to hear a voice from his mouth; 15 for you will be a witness for him to everyone of what you have seen and heard. 16 And now why do you wait? </a:t>
            </a:r>
            <a:r>
              <a:rPr lang="en-US" b="1" dirty="0"/>
              <a:t>Rise and be baptized and wash away your sins</a:t>
            </a:r>
            <a:r>
              <a:rPr lang="en-US" b="0" dirty="0"/>
              <a:t>, calling on his name.’” ESV</a:t>
            </a:r>
          </a:p>
          <a:p>
            <a:endParaRPr lang="en-US" b="0" dirty="0"/>
          </a:p>
        </p:txBody>
      </p:sp>
      <p:sp>
        <p:nvSpPr>
          <p:cNvPr id="4" name="Slide Number Placeholder 3">
            <a:extLst>
              <a:ext uri="{FF2B5EF4-FFF2-40B4-BE49-F238E27FC236}">
                <a16:creationId xmlns:a16="http://schemas.microsoft.com/office/drawing/2014/main" id="{8696810E-A021-7D68-E7F9-F77C531EE6ED}"/>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9</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3DD0E4A4-54AD-07C9-DB0B-6D8206910DE6}"/>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1C3C86B7-727E-AB8F-1AFC-56C58B7D6EFD}"/>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853524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CE39D-821E-396C-A61E-7125F0BBB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FABF41-21E7-4573-2002-221F73E444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73821-A17F-E887-ED27-B7C9818EF402}"/>
              </a:ext>
            </a:extLst>
          </p:cNvPr>
          <p:cNvSpPr>
            <a:spLocks noGrp="1"/>
          </p:cNvSpPr>
          <p:nvPr>
            <p:ph type="body" idx="1"/>
          </p:nvPr>
        </p:nvSpPr>
        <p:spPr/>
        <p:txBody>
          <a:bodyPr/>
          <a:lstStyle/>
          <a:p>
            <a:r>
              <a:rPr lang="en-US" b="1" dirty="0"/>
              <a:t>Acts 9:1-2</a:t>
            </a:r>
            <a:r>
              <a:rPr lang="en-US" b="0" dirty="0"/>
              <a:t> – “1 But Saul, still </a:t>
            </a:r>
            <a:r>
              <a:rPr lang="en-US" b="1" dirty="0"/>
              <a:t>breathing threats and murder against the disciples</a:t>
            </a:r>
            <a:r>
              <a:rPr lang="en-US" b="0" dirty="0"/>
              <a:t> of the Lord, went to the high priest 2 and asked him for letters to the synagogues at Damascus, so that if he found any belonging to the Way, men or women, he might bring them bound to Jerusalem.” ESV</a:t>
            </a:r>
          </a:p>
          <a:p>
            <a:endParaRPr lang="en-US" b="0" dirty="0"/>
          </a:p>
          <a:p>
            <a:r>
              <a:rPr lang="en-US" b="1" dirty="0"/>
              <a:t>Acts 26:16-18</a:t>
            </a:r>
            <a:r>
              <a:rPr lang="en-US" b="0" dirty="0"/>
              <a:t> – “16 But rise and stand upon your feet, for I have appeared to you for this purpose, to </a:t>
            </a:r>
            <a:r>
              <a:rPr lang="en-US" b="1" dirty="0"/>
              <a:t>appoint you as a servant and witness</a:t>
            </a:r>
            <a:r>
              <a:rPr lang="en-US" b="0" dirty="0"/>
              <a:t> to the things in which you have seen me and to those in which I will appear to you,  17  delivering you from your people and from the Gentiles – to whom I am sending you 18 to open their eyes, so that they may turn from darkness to light and from the power of Satan to God, that they may receive forgiveness of sins and a place among those who are sanctified by faith in me.” ESV</a:t>
            </a:r>
          </a:p>
          <a:p>
            <a:endParaRPr lang="en-US" b="0" dirty="0"/>
          </a:p>
          <a:p>
            <a:r>
              <a:rPr lang="en-US" b="1" dirty="0"/>
              <a:t>Acts 22:16</a:t>
            </a:r>
            <a:r>
              <a:rPr lang="en-US" b="0" dirty="0"/>
              <a:t> – “And now why do you wait? </a:t>
            </a:r>
            <a:r>
              <a:rPr lang="en-US" b="1" dirty="0"/>
              <a:t>Rise and be baptized</a:t>
            </a:r>
            <a:r>
              <a:rPr lang="en-US" b="0" dirty="0"/>
              <a:t> and wash away your sins, </a:t>
            </a:r>
            <a:r>
              <a:rPr lang="en-US" b="1" dirty="0"/>
              <a:t>calling on his name</a:t>
            </a:r>
            <a:r>
              <a:rPr lang="en-US" b="0" dirty="0"/>
              <a:t>.” ESV</a:t>
            </a:r>
          </a:p>
          <a:p>
            <a:endParaRPr lang="en-US" b="0" dirty="0"/>
          </a:p>
        </p:txBody>
      </p:sp>
      <p:sp>
        <p:nvSpPr>
          <p:cNvPr id="4" name="Slide Number Placeholder 3">
            <a:extLst>
              <a:ext uri="{FF2B5EF4-FFF2-40B4-BE49-F238E27FC236}">
                <a16:creationId xmlns:a16="http://schemas.microsoft.com/office/drawing/2014/main" id="{7042E430-75E1-2383-E9A9-1C6241744C0A}"/>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10</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FBBEC49E-BEC9-4DEA-D820-472D9D772CBA}"/>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65295137-57F3-8F47-84E9-83E936448ECF}"/>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959808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B1F9-5B9E-D166-ED63-B777EC6DF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C9EFB-EB5E-3AE9-9D27-0474A19A0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968E31-72BB-47D3-3D3C-5AE71FE6CABC}"/>
              </a:ext>
            </a:extLst>
          </p:cNvPr>
          <p:cNvSpPr>
            <a:spLocks noGrp="1"/>
          </p:cNvSpPr>
          <p:nvPr>
            <p:ph type="body" idx="1"/>
          </p:nvPr>
        </p:nvSpPr>
        <p:spPr/>
        <p:txBody>
          <a:bodyPr/>
          <a:lstStyle/>
          <a:p>
            <a:r>
              <a:rPr lang="en-US" b="1" dirty="0"/>
              <a:t>Acts 10:1-2</a:t>
            </a:r>
            <a:r>
              <a:rPr lang="en-US" b="0" dirty="0"/>
              <a:t> – “1 At Caesarea there was a man named Cornelius, a centurion of what was known as the Italian Cohort, 2 </a:t>
            </a:r>
            <a:r>
              <a:rPr lang="en-US" b="1" dirty="0"/>
              <a:t>a devout man who feared God</a:t>
            </a:r>
            <a:r>
              <a:rPr lang="en-US" b="0" dirty="0"/>
              <a:t> with all his household, </a:t>
            </a:r>
            <a:r>
              <a:rPr lang="en-US" b="1" dirty="0"/>
              <a:t>gave alms</a:t>
            </a:r>
            <a:r>
              <a:rPr lang="en-US" b="0" dirty="0"/>
              <a:t> generously to the people, and </a:t>
            </a:r>
            <a:r>
              <a:rPr lang="en-US" b="1" dirty="0"/>
              <a:t>prayed continually to God</a:t>
            </a:r>
            <a:r>
              <a:rPr lang="en-US" b="0" dirty="0"/>
              <a:t>.” ESV</a:t>
            </a:r>
          </a:p>
          <a:p>
            <a:endParaRPr lang="en-US" b="0" dirty="0"/>
          </a:p>
          <a:p>
            <a:r>
              <a:rPr lang="en-US" b="1" dirty="0"/>
              <a:t>Acts 10:5</a:t>
            </a:r>
            <a:r>
              <a:rPr lang="en-US" b="0" dirty="0"/>
              <a:t> – “And now send men to Joppa and </a:t>
            </a:r>
            <a:r>
              <a:rPr lang="en-US" b="1" dirty="0"/>
              <a:t>bring one Simon who is called Peter</a:t>
            </a:r>
            <a:r>
              <a:rPr lang="en-US" b="0" dirty="0"/>
              <a:t>.” ESV</a:t>
            </a:r>
          </a:p>
          <a:p>
            <a:endParaRPr lang="en-US" b="0" dirty="0"/>
          </a:p>
          <a:p>
            <a:r>
              <a:rPr lang="en-US" b="1" dirty="0"/>
              <a:t>Acts 10:22</a:t>
            </a:r>
            <a:r>
              <a:rPr lang="en-US" b="0" dirty="0"/>
              <a:t> – “And they said, ‘Cornelius, a centurion, an upright and God-fearing man, who is well spoken of by the whole Jewish nation, was directed by a holy angel to send for you to come to his house and </a:t>
            </a:r>
            <a:r>
              <a:rPr lang="en-US" b="1" dirty="0"/>
              <a:t>to hear what you have to say</a:t>
            </a:r>
            <a:r>
              <a:rPr lang="en-US" b="0" dirty="0"/>
              <a:t>.’" ESV</a:t>
            </a:r>
          </a:p>
          <a:p>
            <a:endParaRPr lang="en-US" b="0" dirty="0"/>
          </a:p>
          <a:p>
            <a:r>
              <a:rPr lang="en-US" b="1" dirty="0"/>
              <a:t>Acts 11:13-14</a:t>
            </a:r>
            <a:r>
              <a:rPr lang="en-US" b="0" dirty="0"/>
              <a:t> – “13 And he told us how he had seen the angel stand in his house and say, 'Send to Joppa and bring Simon who is called Peter; 14  </a:t>
            </a:r>
            <a:r>
              <a:rPr lang="en-US" b="1" dirty="0"/>
              <a:t>he will declare to you a message by which you will be saved</a:t>
            </a:r>
            <a:r>
              <a:rPr lang="en-US" b="0" dirty="0"/>
              <a:t>, you and all your household.’” ESV</a:t>
            </a:r>
          </a:p>
          <a:p>
            <a:endParaRPr lang="en-US" b="0" dirty="0"/>
          </a:p>
          <a:p>
            <a:endParaRPr lang="en-US" b="0" dirty="0"/>
          </a:p>
        </p:txBody>
      </p:sp>
      <p:sp>
        <p:nvSpPr>
          <p:cNvPr id="4" name="Slide Number Placeholder 3">
            <a:extLst>
              <a:ext uri="{FF2B5EF4-FFF2-40B4-BE49-F238E27FC236}">
                <a16:creationId xmlns:a16="http://schemas.microsoft.com/office/drawing/2014/main" id="{44A49D1B-B61B-9F40-860A-A555F543C4A5}"/>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11</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18E5D142-D3C2-1F5B-94E6-4CFDB42C85F2}"/>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4CC6D490-5F4F-9409-3E07-7A837CFFEFC2}"/>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8270863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97607-3DFA-9C73-6814-DAB7CFE03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11CCB-4FF9-67B0-36CE-6691D8F86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76BFFD-AD16-9ED2-C84E-C06D45195BBE}"/>
              </a:ext>
            </a:extLst>
          </p:cNvPr>
          <p:cNvSpPr>
            <a:spLocks noGrp="1"/>
          </p:cNvSpPr>
          <p:nvPr>
            <p:ph type="body" idx="1"/>
          </p:nvPr>
        </p:nvSpPr>
        <p:spPr/>
        <p:txBody>
          <a:bodyPr/>
          <a:lstStyle/>
          <a:p>
            <a:r>
              <a:rPr lang="en-US" b="1" dirty="0"/>
              <a:t>Acts 10:34-43</a:t>
            </a:r>
            <a:r>
              <a:rPr lang="en-US" b="0" dirty="0"/>
              <a:t> – “34 So Peter opened his mouth and said: ‘Truly I understand that God shows no partiality, 35 but in every nation anyone who fears him and does what is right is acceptable to him. 36 As for the word that he sent to Israel, preaching good news of peace through Jesus Christ ( he is Lord of all), 37 you yourselves know what happened throughout all Judea, beginning from Galilee after the baptism that John proclaimed: 38 how God anointed Jesus of Nazareth with the Holy Spirit and with power. He went about doing good and healing all who were oppressed by the devil, for God was with him. 39 And we are witnesses of all that he did both in the country of the Jews and in Jerusalem. They put him to death by hanging him on a tree, 40 but God raised him on the third day and made him to appear, 41  not to all the people but to us who had been chosen by God as witnesses, who ate and drank with him after he rose from the dead. 42 And </a:t>
            </a:r>
            <a:r>
              <a:rPr lang="en-US" b="1" dirty="0"/>
              <a:t>he commanded us to preach to the people</a:t>
            </a:r>
            <a:r>
              <a:rPr lang="en-US" b="0" dirty="0"/>
              <a:t> and to testify that he is the one appointed by God to be judge of the living and the dead. 43  To him all the prophets bear witness that everyone who believes in him receives forgiveness of sins through his name.’“ ESV</a:t>
            </a:r>
          </a:p>
          <a:p>
            <a:endParaRPr lang="en-US" b="0" dirty="0"/>
          </a:p>
          <a:p>
            <a:r>
              <a:rPr lang="en-US" b="1" dirty="0"/>
              <a:t>Acts 10:44-45</a:t>
            </a:r>
            <a:r>
              <a:rPr lang="en-US" b="0" dirty="0"/>
              <a:t> – “44 While Peter was still saying these things, </a:t>
            </a:r>
            <a:r>
              <a:rPr lang="en-US" b="1" dirty="0"/>
              <a:t>the Holy Spirit fell on all who heard the word</a:t>
            </a:r>
            <a:r>
              <a:rPr lang="en-US" b="0" dirty="0"/>
              <a:t>. 45 And the believers from among the circumcised who had come with Peter were amazed, because the gift of the Holy Spirit was poured out even on the Gentiles.” ESV</a:t>
            </a:r>
          </a:p>
          <a:p>
            <a:endParaRPr lang="en-US" b="0" dirty="0"/>
          </a:p>
          <a:p>
            <a:r>
              <a:rPr lang="en-US" b="1" dirty="0"/>
              <a:t>Acts 10:46-48</a:t>
            </a:r>
            <a:r>
              <a:rPr lang="en-US" b="0" dirty="0"/>
              <a:t> – “46 For they were hearing them speaking in tongues and extolling God. Then Peter declared, 47  ‘</a:t>
            </a:r>
            <a:r>
              <a:rPr lang="en-US" b="1" dirty="0"/>
              <a:t>Can anyone withhold water for baptizing these people</a:t>
            </a:r>
            <a:r>
              <a:rPr lang="en-US" b="0" dirty="0"/>
              <a:t>, who have received the Holy Spirit just as we have?’ 48 And </a:t>
            </a:r>
            <a:r>
              <a:rPr lang="en-US" b="1" dirty="0"/>
              <a:t>he commanded them to be baptized in the name of Jesus Christ</a:t>
            </a:r>
            <a:r>
              <a:rPr lang="en-US" b="0" dirty="0"/>
              <a:t>. Then they asked him to remain for some days.” ESV</a:t>
            </a:r>
          </a:p>
          <a:p>
            <a:endParaRPr lang="en-US" b="0" dirty="0"/>
          </a:p>
          <a:p>
            <a:r>
              <a:rPr lang="en-US" b="0" dirty="0"/>
              <a:t>cf. </a:t>
            </a:r>
            <a:r>
              <a:rPr lang="en-US" b="1" dirty="0"/>
              <a:t>Acts 11:15-18</a:t>
            </a:r>
            <a:r>
              <a:rPr lang="en-US" b="0" dirty="0"/>
              <a:t> – “’15 As I began to speak, the Holy Spirit fell on them just as on us at the beginning. 16 And I remembered the word of the Lord, how he said, 'John baptized with water, but you will be baptized with the Holy Spirit.'  17 If then God gave the same gift to them as he gave to us </a:t>
            </a:r>
            <a:r>
              <a:rPr lang="en-US" b="1" dirty="0"/>
              <a:t>when we believed in the Lord Jesus Christ</a:t>
            </a:r>
            <a:r>
              <a:rPr lang="en-US" b="0" dirty="0"/>
              <a:t>, who was I that I could stand in God's way?’ 18 When they heard these things they fell silent. And they glorified God, saying, ‘Then to the Gentiles also God has granted repentance that leads to life.’“ ESV</a:t>
            </a:r>
          </a:p>
          <a:p>
            <a:r>
              <a:rPr lang="en-US" b="0" dirty="0"/>
              <a:t>	 [God gave the Holy Spirit to the apostles, “when we believed.” Same with the ones here. We can infer that those in the group who still didn’t believe, did not receive the Holy Spirit]</a:t>
            </a:r>
          </a:p>
        </p:txBody>
      </p:sp>
      <p:sp>
        <p:nvSpPr>
          <p:cNvPr id="4" name="Slide Number Placeholder 3">
            <a:extLst>
              <a:ext uri="{FF2B5EF4-FFF2-40B4-BE49-F238E27FC236}">
                <a16:creationId xmlns:a16="http://schemas.microsoft.com/office/drawing/2014/main" id="{30075535-DAF6-A9DF-67FB-4685C69D90B8}"/>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12</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B987D74F-0832-75FF-2478-A1056BF3DB43}"/>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E26E4E06-2394-F381-8908-87C2BCD3E9CE}"/>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099737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2BEC0-D693-9CE8-279F-AA1830AAD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C8568-4D79-0216-8BAA-FEC767D27E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87C70-2828-37D3-7985-70BF1689D8BB}"/>
              </a:ext>
            </a:extLst>
          </p:cNvPr>
          <p:cNvSpPr>
            <a:spLocks noGrp="1"/>
          </p:cNvSpPr>
          <p:nvPr>
            <p:ph type="body" idx="1"/>
          </p:nvPr>
        </p:nvSpPr>
        <p:spPr/>
        <p:txBody>
          <a:bodyPr/>
          <a:lstStyle/>
          <a:p>
            <a:r>
              <a:rPr lang="en-US" b="1" dirty="0"/>
              <a:t>Acts 10:2</a:t>
            </a:r>
            <a:r>
              <a:rPr lang="en-US" b="0" dirty="0"/>
              <a:t> – “</a:t>
            </a:r>
            <a:r>
              <a:rPr lang="en-US" b="1" dirty="0"/>
              <a:t>a devout man who feared God with all his household</a:t>
            </a:r>
            <a:r>
              <a:rPr lang="en-US" b="0" dirty="0"/>
              <a:t>, gave alms generously to the people, and prayed continually to God.” ESV</a:t>
            </a:r>
          </a:p>
          <a:p>
            <a:r>
              <a:rPr lang="en-US" b="0" dirty="0"/>
              <a:t>	[An example to his household]</a:t>
            </a:r>
          </a:p>
          <a:p>
            <a:endParaRPr lang="en-US" b="0" dirty="0"/>
          </a:p>
          <a:p>
            <a:r>
              <a:rPr lang="en-US" b="1" dirty="0"/>
              <a:t>Acts 10:5</a:t>
            </a:r>
            <a:r>
              <a:rPr lang="en-US" b="0" dirty="0"/>
              <a:t> – “</a:t>
            </a:r>
            <a:r>
              <a:rPr lang="en-US" b="1" dirty="0"/>
              <a:t>And now send men to Joppa and bring one Simon who is called Peter</a:t>
            </a:r>
            <a:r>
              <a:rPr lang="en-US" b="0" dirty="0"/>
              <a:t>.” ESV</a:t>
            </a:r>
          </a:p>
          <a:p>
            <a:r>
              <a:rPr lang="en-US" b="0" dirty="0"/>
              <a:t>	[He sent for a preacher of the Gospel]</a:t>
            </a:r>
          </a:p>
          <a:p>
            <a:endParaRPr lang="en-US" b="0" dirty="0"/>
          </a:p>
          <a:p>
            <a:r>
              <a:rPr lang="en-US" b="1" dirty="0"/>
              <a:t>Acts 10:48</a:t>
            </a:r>
            <a:r>
              <a:rPr lang="en-US" b="0" dirty="0"/>
              <a:t> – “And he commanded them to be </a:t>
            </a:r>
            <a:r>
              <a:rPr lang="en-US" b="1" dirty="0"/>
              <a:t>baptized in the name</a:t>
            </a:r>
            <a:r>
              <a:rPr lang="en-US" b="0" dirty="0"/>
              <a:t> of Jesus Christ. Then they asked him to remain for some days.” ESV</a:t>
            </a:r>
          </a:p>
          <a:p>
            <a:endParaRPr lang="en-US" b="0" dirty="0"/>
          </a:p>
        </p:txBody>
      </p:sp>
      <p:sp>
        <p:nvSpPr>
          <p:cNvPr id="4" name="Slide Number Placeholder 3">
            <a:extLst>
              <a:ext uri="{FF2B5EF4-FFF2-40B4-BE49-F238E27FC236}">
                <a16:creationId xmlns:a16="http://schemas.microsoft.com/office/drawing/2014/main" id="{BF044A56-1439-4EB9-E01D-3D4A7B40B490}"/>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13</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502E91EA-D09E-60C5-805D-1FEA493EC234}"/>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723CDBB9-E36B-34F5-2FD2-28A5A9F81C5B}"/>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764253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1442FD-030E-41FC-9432-36B5EE137FF1}" type="slidenum">
              <a:rPr lang="en-US" smtClean="0"/>
              <a:t>14</a:t>
            </a:fld>
            <a:endParaRPr lang="en-US"/>
          </a:p>
        </p:txBody>
      </p:sp>
      <p:sp>
        <p:nvSpPr>
          <p:cNvPr id="5" name="Date Placeholder 4">
            <a:extLst>
              <a:ext uri="{FF2B5EF4-FFF2-40B4-BE49-F238E27FC236}">
                <a16:creationId xmlns:a16="http://schemas.microsoft.com/office/drawing/2014/main" id="{E6E5EDF6-B0BC-73C4-BFAA-6185F277E0F7}"/>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44EBA171-2AD2-51EC-4D80-5E7A29A0AD37}"/>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363550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5595-F887-238A-54FC-8B5A640F3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33B7D-98D3-86BA-94DD-E71FE8754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183AF8-F184-2777-3F8F-8A8708D1CB45}"/>
              </a:ext>
            </a:extLst>
          </p:cNvPr>
          <p:cNvSpPr>
            <a:spLocks noGrp="1"/>
          </p:cNvSpPr>
          <p:nvPr>
            <p:ph type="body" idx="1"/>
          </p:nvPr>
        </p:nvSpPr>
        <p:spPr/>
        <p:txBody>
          <a:bodyPr/>
          <a:lstStyle/>
          <a:p>
            <a:r>
              <a:rPr lang="en-US" b="1" dirty="0"/>
              <a:t>Acts 2:38</a:t>
            </a:r>
            <a:r>
              <a:rPr lang="en-US" b="0" dirty="0"/>
              <a:t> – “And Peter said to them, ‘Repent and be baptized every one of you in the name of Jesus Christ </a:t>
            </a:r>
            <a:r>
              <a:rPr lang="en-US" b="1" dirty="0"/>
              <a:t>for the forgiveness of your sins</a:t>
            </a:r>
            <a:r>
              <a:rPr lang="en-US" b="0" dirty="0"/>
              <a:t>, and you will receive the gift of the Holy Spirit.” ESV</a:t>
            </a:r>
          </a:p>
          <a:p>
            <a:endParaRPr lang="en-US" b="0" dirty="0"/>
          </a:p>
          <a:p>
            <a:r>
              <a:rPr lang="en-US" b="1" dirty="0"/>
              <a:t>John 1:12-13</a:t>
            </a:r>
            <a:r>
              <a:rPr lang="en-US" b="0" dirty="0"/>
              <a:t> – “12 But to all who did receive him, who believed in his name, </a:t>
            </a:r>
            <a:r>
              <a:rPr lang="en-US" b="1" dirty="0"/>
              <a:t>he gave the right to become children of God</a:t>
            </a:r>
            <a:r>
              <a:rPr lang="en-US" b="0" dirty="0"/>
              <a:t>, 13 who were born, not of blood nor of the will of the flesh nor of the will of man, but of God.” ESV</a:t>
            </a:r>
          </a:p>
          <a:p>
            <a:endParaRPr lang="en-US" b="0" dirty="0"/>
          </a:p>
        </p:txBody>
      </p:sp>
      <p:sp>
        <p:nvSpPr>
          <p:cNvPr id="4" name="Slide Number Placeholder 3">
            <a:extLst>
              <a:ext uri="{FF2B5EF4-FFF2-40B4-BE49-F238E27FC236}">
                <a16:creationId xmlns:a16="http://schemas.microsoft.com/office/drawing/2014/main" id="{E75BD960-60C1-4DEB-6936-E6A5A7536460}"/>
              </a:ext>
            </a:extLst>
          </p:cNvPr>
          <p:cNvSpPr>
            <a:spLocks noGrp="1"/>
          </p:cNvSpPr>
          <p:nvPr>
            <p:ph type="sldNum" sz="quarter" idx="5"/>
          </p:nvPr>
        </p:nvSpPr>
        <p:spPr/>
        <p:txBody>
          <a:bodyPr/>
          <a:lstStyle/>
          <a:p>
            <a:pPr defTabSz="457135">
              <a:defRPr/>
            </a:pPr>
            <a:fld id="{381442FD-030E-41FC-9432-36B5EE137FF1}" type="slidenum">
              <a:rPr lang="en-US">
                <a:solidFill>
                  <a:prstClr val="black"/>
                </a:solidFill>
                <a:latin typeface="Aptos" panose="02110004020202020204"/>
              </a:rPr>
              <a:pPr defTabSz="457135">
                <a:defRPr/>
              </a:pPr>
              <a:t>15</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4B72FEC0-BF4C-7D26-FCED-DAEFC7790EA3}"/>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3800C619-E046-FDA0-1665-04CAA653A595}"/>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722358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Romans 10:14</a:t>
            </a:r>
            <a:r>
              <a:rPr lang="en-US" dirty="0"/>
              <a:t> – “But how are they to call on him in whom they have not believed? And how are they to believe in him of whom they have never heard? And how are they to hear without someone preaching?” ESV</a:t>
            </a:r>
          </a:p>
          <a:p>
            <a:endParaRPr lang="en-US" dirty="0"/>
          </a:p>
          <a:p>
            <a:r>
              <a:rPr lang="en-US" b="1" dirty="0"/>
              <a:t>John 8:24</a:t>
            </a:r>
            <a:r>
              <a:rPr lang="en-US" dirty="0"/>
              <a:t> – “I told you that you would die in your sins, for unless you believe that I am he you will die in your sins." ESV</a:t>
            </a:r>
          </a:p>
          <a:p>
            <a:endParaRPr lang="en-US" dirty="0"/>
          </a:p>
        </p:txBody>
      </p:sp>
      <p:sp>
        <p:nvSpPr>
          <p:cNvPr id="4" name="Slide Number Placeholder 3"/>
          <p:cNvSpPr>
            <a:spLocks noGrp="1"/>
          </p:cNvSpPr>
          <p:nvPr>
            <p:ph type="sldNum" sz="quarter" idx="5"/>
          </p:nvPr>
        </p:nvSpPr>
        <p:spPr/>
        <p:txBody>
          <a:bodyPr/>
          <a:lstStyle/>
          <a:p>
            <a:pPr defTabSz="914272">
              <a:buClr>
                <a:srgbClr val="000000"/>
              </a:buClr>
              <a:defRPr/>
            </a:pPr>
            <a:fld id="{E370236A-6D31-443B-9AC2-41B991DA1BC9}" type="slidenum">
              <a:rPr lang="en-US" sz="1200" kern="0">
                <a:solidFill>
                  <a:srgbClr val="000000"/>
                </a:solidFill>
                <a:latin typeface="Arial"/>
                <a:cs typeface="Arial"/>
                <a:sym typeface="Arial"/>
              </a:rPr>
              <a:pPr defTabSz="914272">
                <a:buClr>
                  <a:srgbClr val="000000"/>
                </a:buClr>
                <a:defRPr/>
              </a:pPr>
              <a:t>16</a:t>
            </a:fld>
            <a:endParaRPr lang="en-US" sz="1200" kern="0">
              <a:solidFill>
                <a:srgbClr val="000000"/>
              </a:solidFill>
              <a:latin typeface="Arial"/>
              <a:cs typeface="Arial"/>
              <a:sym typeface="Arial"/>
            </a:endParaRPr>
          </a:p>
        </p:txBody>
      </p:sp>
      <p:sp>
        <p:nvSpPr>
          <p:cNvPr id="5" name="Date Placeholder 4">
            <a:extLst>
              <a:ext uri="{FF2B5EF4-FFF2-40B4-BE49-F238E27FC236}">
                <a16:creationId xmlns:a16="http://schemas.microsoft.com/office/drawing/2014/main" id="{D3EDED4D-E2FD-5788-5C34-BC746515E033}"/>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07A7BF90-601A-F458-DDF7-4B07EEB307C6}"/>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070337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60E50-D2BA-0370-1281-5655C1FC5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1508C-1780-EB45-F381-782143719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7F0B7-D0B0-ACA9-8926-270F55EA14C2}"/>
              </a:ext>
            </a:extLst>
          </p:cNvPr>
          <p:cNvSpPr>
            <a:spLocks noGrp="1"/>
          </p:cNvSpPr>
          <p:nvPr>
            <p:ph type="body" idx="1"/>
          </p:nvPr>
        </p:nvSpPr>
        <p:spPr/>
        <p:txBody>
          <a:bodyPr/>
          <a:lstStyle/>
          <a:p>
            <a:r>
              <a:rPr lang="en-US" b="1" dirty="0"/>
              <a:t>Luke 13:1-3</a:t>
            </a:r>
            <a:r>
              <a:rPr lang="en-US" dirty="0"/>
              <a:t> – “1 There were some present at that very time who told him about the Galileans whose blood Pilate had mingled with their sacrifices. 2 And he answered them, ‘Do you think that these Galileans were worse sinners than all the other Galileans, because they suffered in this way?  3 No, I tell you; but </a:t>
            </a:r>
            <a:r>
              <a:rPr lang="en-US" b="1" dirty="0"/>
              <a:t>unless you repent, you will all likewise perish</a:t>
            </a:r>
            <a:r>
              <a:rPr lang="en-US" dirty="0"/>
              <a:t>.’” ESV</a:t>
            </a:r>
          </a:p>
          <a:p>
            <a:endParaRPr lang="en-US" dirty="0"/>
          </a:p>
          <a:p>
            <a:r>
              <a:rPr lang="en-US" b="1" dirty="0"/>
              <a:t>Matthew 10:32</a:t>
            </a:r>
            <a:r>
              <a:rPr lang="en-US" dirty="0"/>
              <a:t> – “</a:t>
            </a:r>
            <a:r>
              <a:rPr lang="en-US" b="1" dirty="0"/>
              <a:t>Every one therefore who shall confess me before men, him will I also confess before my Father who is in heaven</a:t>
            </a:r>
            <a:r>
              <a:rPr lang="en-US" dirty="0"/>
              <a:t>.” ASV</a:t>
            </a:r>
          </a:p>
          <a:p>
            <a:endParaRPr lang="en-US" dirty="0"/>
          </a:p>
        </p:txBody>
      </p:sp>
      <p:sp>
        <p:nvSpPr>
          <p:cNvPr id="4" name="Slide Number Placeholder 3">
            <a:extLst>
              <a:ext uri="{FF2B5EF4-FFF2-40B4-BE49-F238E27FC236}">
                <a16:creationId xmlns:a16="http://schemas.microsoft.com/office/drawing/2014/main" id="{2F48864F-D9AF-9CA9-40DD-9B863B6E90F9}"/>
              </a:ext>
            </a:extLst>
          </p:cNvPr>
          <p:cNvSpPr>
            <a:spLocks noGrp="1"/>
          </p:cNvSpPr>
          <p:nvPr>
            <p:ph type="sldNum" sz="quarter" idx="5"/>
          </p:nvPr>
        </p:nvSpPr>
        <p:spPr/>
        <p:txBody>
          <a:bodyPr/>
          <a:lstStyle/>
          <a:p>
            <a:pPr defTabSz="914272">
              <a:buClr>
                <a:srgbClr val="000000"/>
              </a:buClr>
              <a:defRPr/>
            </a:pPr>
            <a:fld id="{E370236A-6D31-443B-9AC2-41B991DA1BC9}" type="slidenum">
              <a:rPr lang="en-US" sz="1200" kern="0">
                <a:solidFill>
                  <a:srgbClr val="000000"/>
                </a:solidFill>
                <a:latin typeface="Arial"/>
                <a:cs typeface="Arial"/>
                <a:sym typeface="Arial"/>
              </a:rPr>
              <a:pPr defTabSz="914272">
                <a:buClr>
                  <a:srgbClr val="000000"/>
                </a:buClr>
                <a:defRPr/>
              </a:pPr>
              <a:t>17</a:t>
            </a:fld>
            <a:endParaRPr lang="en-US" sz="1200" kern="0">
              <a:solidFill>
                <a:srgbClr val="000000"/>
              </a:solidFill>
              <a:latin typeface="Arial"/>
              <a:cs typeface="Arial"/>
              <a:sym typeface="Arial"/>
            </a:endParaRPr>
          </a:p>
        </p:txBody>
      </p:sp>
      <p:sp>
        <p:nvSpPr>
          <p:cNvPr id="5" name="Date Placeholder 4">
            <a:extLst>
              <a:ext uri="{FF2B5EF4-FFF2-40B4-BE49-F238E27FC236}">
                <a16:creationId xmlns:a16="http://schemas.microsoft.com/office/drawing/2014/main" id="{DD241452-7C21-8B20-E09A-EC8FEEEA6E48}"/>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43AB3731-616A-D014-432F-52953A82C17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16964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43AE8-B6DD-48EA-5699-49F91E5D1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E9712-3CC1-827D-46A4-318B2808C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D6047-AF5C-D4F8-1C5E-C3539AE6F932}"/>
              </a:ext>
            </a:extLst>
          </p:cNvPr>
          <p:cNvSpPr>
            <a:spLocks noGrp="1"/>
          </p:cNvSpPr>
          <p:nvPr>
            <p:ph type="body" idx="1"/>
          </p:nvPr>
        </p:nvSpPr>
        <p:spPr/>
        <p:txBody>
          <a:bodyPr/>
          <a:lstStyle/>
          <a:p>
            <a:r>
              <a:rPr lang="en-US" b="1" dirty="0"/>
              <a:t>Mark 16:14-16</a:t>
            </a:r>
            <a:r>
              <a:rPr lang="en-US" dirty="0"/>
              <a:t> – “15 And he said to them, ‘Go into all the world and proclaim the gospel to the whole creation.  16  </a:t>
            </a:r>
            <a:r>
              <a:rPr lang="en-US" b="1" dirty="0"/>
              <a:t>Whoever believes and is baptized will be saved</a:t>
            </a:r>
            <a:r>
              <a:rPr lang="en-US" dirty="0"/>
              <a:t>, but whoever does not believe will be condemned.” ESV</a:t>
            </a:r>
          </a:p>
          <a:p>
            <a:endParaRPr lang="en-US" dirty="0"/>
          </a:p>
          <a:p>
            <a:r>
              <a:rPr lang="en-US" b="1" dirty="0"/>
              <a:t>Matthew 7:21</a:t>
            </a:r>
            <a:r>
              <a:rPr lang="en-US" dirty="0"/>
              <a:t> – “</a:t>
            </a:r>
            <a:r>
              <a:rPr lang="en-US" b="1" dirty="0"/>
              <a:t>Not everyone who says to me, 'Lord, Lord,' will enter the kingdom of heaven, but the one who does the will of my Father who is in heaven.</a:t>
            </a:r>
            <a:r>
              <a:rPr lang="en-US" dirty="0"/>
              <a:t>” ESV</a:t>
            </a:r>
          </a:p>
          <a:p>
            <a:endParaRPr lang="en-US" dirty="0"/>
          </a:p>
        </p:txBody>
      </p:sp>
      <p:sp>
        <p:nvSpPr>
          <p:cNvPr id="4" name="Slide Number Placeholder 3">
            <a:extLst>
              <a:ext uri="{FF2B5EF4-FFF2-40B4-BE49-F238E27FC236}">
                <a16:creationId xmlns:a16="http://schemas.microsoft.com/office/drawing/2014/main" id="{4E7BF094-1471-703F-ED95-9593699EEF2C}"/>
              </a:ext>
            </a:extLst>
          </p:cNvPr>
          <p:cNvSpPr>
            <a:spLocks noGrp="1"/>
          </p:cNvSpPr>
          <p:nvPr>
            <p:ph type="sldNum" sz="quarter" idx="5"/>
          </p:nvPr>
        </p:nvSpPr>
        <p:spPr/>
        <p:txBody>
          <a:bodyPr/>
          <a:lstStyle/>
          <a:p>
            <a:pPr defTabSz="914272">
              <a:buClr>
                <a:srgbClr val="000000"/>
              </a:buClr>
              <a:defRPr/>
            </a:pPr>
            <a:fld id="{E370236A-6D31-443B-9AC2-41B991DA1BC9}" type="slidenum">
              <a:rPr lang="en-US" sz="1200" kern="0">
                <a:solidFill>
                  <a:srgbClr val="000000"/>
                </a:solidFill>
                <a:latin typeface="Arial"/>
                <a:cs typeface="Arial"/>
                <a:sym typeface="Arial"/>
              </a:rPr>
              <a:pPr defTabSz="914272">
                <a:buClr>
                  <a:srgbClr val="000000"/>
                </a:buClr>
                <a:defRPr/>
              </a:pPr>
              <a:t>18</a:t>
            </a:fld>
            <a:endParaRPr lang="en-US" sz="1200" kern="0">
              <a:solidFill>
                <a:srgbClr val="000000"/>
              </a:solidFill>
              <a:latin typeface="Arial"/>
              <a:cs typeface="Arial"/>
              <a:sym typeface="Arial"/>
            </a:endParaRPr>
          </a:p>
        </p:txBody>
      </p:sp>
      <p:sp>
        <p:nvSpPr>
          <p:cNvPr id="5" name="Date Placeholder 4">
            <a:extLst>
              <a:ext uri="{FF2B5EF4-FFF2-40B4-BE49-F238E27FC236}">
                <a16:creationId xmlns:a16="http://schemas.microsoft.com/office/drawing/2014/main" id="{C15508B4-0E6B-32E2-B08D-AF7132200DF9}"/>
              </a:ext>
            </a:extLst>
          </p:cNvPr>
          <p:cNvSpPr>
            <a:spLocks noGrp="1"/>
          </p:cNvSpPr>
          <p:nvPr>
            <p:ph type="dt" idx="1"/>
          </p:nvPr>
        </p:nvSpPr>
        <p:spPr/>
        <p:txBody>
          <a:bodyPr/>
          <a:lstStyle/>
          <a:p>
            <a:r>
              <a:rPr lang="en-US"/>
              <a:t>9/27/2026 am</a:t>
            </a:r>
          </a:p>
        </p:txBody>
      </p:sp>
      <p:sp>
        <p:nvSpPr>
          <p:cNvPr id="6" name="Footer Placeholder 5">
            <a:extLst>
              <a:ext uri="{FF2B5EF4-FFF2-40B4-BE49-F238E27FC236}">
                <a16:creationId xmlns:a16="http://schemas.microsoft.com/office/drawing/2014/main" id="{4796C47E-43F2-0E6B-28BA-F9F7F06DBFB5}"/>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222819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52DD4D-88E7-4F85-8690-49619CAC78AA}"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2642949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52DD4D-88E7-4F85-8690-49619CAC78AA}"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3011948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52DD4D-88E7-4F85-8690-49619CAC78AA}"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1104635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52DD4D-88E7-4F85-8690-49619CAC78AA}"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3994456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52DD4D-88E7-4F85-8690-49619CAC78AA}"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2015461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52DD4D-88E7-4F85-8690-49619CAC78AA}"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1631414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52DD4D-88E7-4F85-8690-49619CAC78AA}"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2731814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52DD4D-88E7-4F85-8690-49619CAC78AA}"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207787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B52DD4D-88E7-4F85-8690-49619CAC78AA}"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2758389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52DD4D-88E7-4F85-8690-49619CAC78AA}"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3146556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52DD4D-88E7-4F85-8690-49619CAC78AA}"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74B0A7-B37D-46B0-B7DF-CF1CC8B30CF5}" type="slidenum">
              <a:rPr lang="en-US" smtClean="0"/>
              <a:t>‹#›</a:t>
            </a:fld>
            <a:endParaRPr lang="en-US"/>
          </a:p>
        </p:txBody>
      </p:sp>
    </p:spTree>
    <p:extLst>
      <p:ext uri="{BB962C8B-B14F-4D97-AF65-F5344CB8AC3E}">
        <p14:creationId xmlns:p14="http://schemas.microsoft.com/office/powerpoint/2010/main" val="2753698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95664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892688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455205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769703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39723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302123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27155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37805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75325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6575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09728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17649"/>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454530" y="3765449"/>
            <a:ext cx="5449871"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8657365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09463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10/15/2026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2792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10/15/2026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3314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519958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14289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B52DD4D-88E7-4F85-8690-49619CAC78AA}" type="datetimeFigureOut">
              <a:rPr lang="en-US" smtClean="0"/>
              <a:t>10/15/2026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74B0A7-B37D-46B0-B7DF-CF1CC8B30CF5}" type="slidenum">
              <a:rPr lang="en-US" smtClean="0"/>
              <a:t>‹#›</a:t>
            </a:fld>
            <a:endParaRPr lang="en-US"/>
          </a:p>
        </p:txBody>
      </p:sp>
    </p:spTree>
    <p:extLst>
      <p:ext uri="{BB962C8B-B14F-4D97-AF65-F5344CB8AC3E}">
        <p14:creationId xmlns:p14="http://schemas.microsoft.com/office/powerpoint/2010/main" val="33312903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45720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6096000"/>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3988"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39788"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10/15/2026</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296050830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116B0C4-2DCC-BEB4-118C-24C515F9AE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CC0861-3559-4227-000D-712C202868F0}"/>
              </a:ext>
            </a:extLst>
          </p:cNvPr>
          <p:cNvSpPr>
            <a:spLocks noGrp="1"/>
          </p:cNvSpPr>
          <p:nvPr>
            <p:ph type="ctrTitle"/>
          </p:nvPr>
        </p:nvSpPr>
        <p:spPr>
          <a:xfrm>
            <a:off x="848323" y="851930"/>
            <a:ext cx="7470648" cy="1754326"/>
          </a:xfrm>
          <a:solidFill>
            <a:srgbClr val="595460"/>
          </a:solidFill>
        </p:spPr>
        <p:txBody>
          <a:bodyPr anchor="ctr" anchorCtr="0">
            <a:spAutoFit/>
          </a:bodyPr>
          <a:lstStyle/>
          <a:p>
            <a:pPr algn="l"/>
            <a:r>
              <a:rPr lang="en-US" dirty="0">
                <a:solidFill>
                  <a:schemeClr val="bg1"/>
                </a:solidFill>
              </a:rPr>
              <a:t>Are All Religious People Saved?</a:t>
            </a:r>
          </a:p>
        </p:txBody>
      </p:sp>
      <p:sp>
        <p:nvSpPr>
          <p:cNvPr id="3" name="Subtitle 2">
            <a:extLst>
              <a:ext uri="{FF2B5EF4-FFF2-40B4-BE49-F238E27FC236}">
                <a16:creationId xmlns:a16="http://schemas.microsoft.com/office/drawing/2014/main" id="{AA50D87D-EEFB-18BB-BBEB-9628D95F119E}"/>
              </a:ext>
            </a:extLst>
          </p:cNvPr>
          <p:cNvSpPr>
            <a:spLocks noGrp="1"/>
          </p:cNvSpPr>
          <p:nvPr>
            <p:ph type="subTitle" idx="1"/>
          </p:nvPr>
        </p:nvSpPr>
        <p:spPr>
          <a:xfrm>
            <a:off x="839417" y="2606257"/>
            <a:ext cx="7472747" cy="3400336"/>
          </a:xfrm>
          <a:solidFill>
            <a:srgbClr val="595460"/>
          </a:solidFill>
        </p:spPr>
        <p:txBody>
          <a:bodyPr>
            <a:normAutofit/>
          </a:bodyPr>
          <a:lstStyle/>
          <a:p>
            <a:pPr algn="l"/>
            <a:r>
              <a:rPr lang="en-US" sz="2800" dirty="0">
                <a:solidFill>
                  <a:schemeClr val="bg1"/>
                </a:solidFill>
              </a:rPr>
              <a:t>Matthew 7:21-23</a:t>
            </a:r>
          </a:p>
        </p:txBody>
      </p:sp>
      <p:cxnSp>
        <p:nvCxnSpPr>
          <p:cNvPr id="5" name="Straight Connector 4">
            <a:extLst>
              <a:ext uri="{FF2B5EF4-FFF2-40B4-BE49-F238E27FC236}">
                <a16:creationId xmlns:a16="http://schemas.microsoft.com/office/drawing/2014/main" id="{08845428-7BB1-C5FB-43D9-2631721A12C6}"/>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FE0E56E-C994-2B86-02B4-C5227B1CE7D0}"/>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99735B1C-814F-EB10-97CB-9B74DFA7157D}"/>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A09EA711-A6BE-33CE-3BE8-698E955A5C45}"/>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47D2C138-DCA2-DB7E-C0FB-F9A302DF6ACF}"/>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228C06A7-C9F9-E6FB-CDC6-6BC6A097EECC}"/>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BD59FC8-61E4-E79E-ECA8-0CB70170A95F}"/>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B7328D97-2DD8-7BEF-AA30-9A56192FA985}"/>
              </a:ext>
            </a:extLst>
          </p:cNvPr>
          <p:cNvSpPr txBox="1"/>
          <p:nvPr/>
        </p:nvSpPr>
        <p:spPr>
          <a:xfrm>
            <a:off x="8339328" y="6053055"/>
            <a:ext cx="804672"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629EF061-D931-6951-ACD4-8EB93BC741D9}"/>
              </a:ext>
            </a:extLst>
          </p:cNvPr>
          <p:cNvSpPr txBox="1"/>
          <p:nvPr/>
        </p:nvSpPr>
        <p:spPr>
          <a:xfrm>
            <a:off x="-1288" y="852423"/>
            <a:ext cx="822960" cy="5157216"/>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8497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D8E2F78-8821-5F97-8A5F-D05BBBA01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321E7-5F99-0410-4D57-8C3795D9586B}"/>
              </a:ext>
            </a:extLst>
          </p:cNvPr>
          <p:cNvSpPr>
            <a:spLocks noGrp="1"/>
          </p:cNvSpPr>
          <p:nvPr>
            <p:ph type="ctrTitle"/>
          </p:nvPr>
        </p:nvSpPr>
        <p:spPr>
          <a:xfrm>
            <a:off x="864817" y="0"/>
            <a:ext cx="7447351" cy="786384"/>
          </a:xfrm>
        </p:spPr>
        <p:txBody>
          <a:bodyPr anchor="ctr" anchorCtr="0">
            <a:normAutofit/>
          </a:bodyPr>
          <a:lstStyle/>
          <a:p>
            <a:pPr algn="l"/>
            <a:r>
              <a:rPr lang="en-US" sz="4000" b="1" dirty="0"/>
              <a:t>Introduction</a:t>
            </a:r>
          </a:p>
        </p:txBody>
      </p:sp>
      <p:sp>
        <p:nvSpPr>
          <p:cNvPr id="3" name="Subtitle 2">
            <a:extLst>
              <a:ext uri="{FF2B5EF4-FFF2-40B4-BE49-F238E27FC236}">
                <a16:creationId xmlns:a16="http://schemas.microsoft.com/office/drawing/2014/main" id="{2546CFB1-4494-E257-DF17-2620222DB9CC}"/>
              </a:ext>
            </a:extLst>
          </p:cNvPr>
          <p:cNvSpPr>
            <a:spLocks noGrp="1"/>
          </p:cNvSpPr>
          <p:nvPr>
            <p:ph type="subTitle" idx="1"/>
          </p:nvPr>
        </p:nvSpPr>
        <p:spPr>
          <a:xfrm>
            <a:off x="839417" y="821943"/>
            <a:ext cx="7472747" cy="5184650"/>
          </a:xfrm>
          <a:solidFill>
            <a:srgbClr val="595460"/>
          </a:solidFill>
        </p:spPr>
        <p:txBody>
          <a:bodyPr>
            <a:normAutofit/>
          </a:bodyPr>
          <a:lstStyle/>
          <a:p>
            <a:pPr marL="347663" indent="-347663" algn="l">
              <a:spcBef>
                <a:spcPts val="0"/>
              </a:spcBef>
              <a:buFont typeface="Arial" panose="020B0604020202020204" pitchFamily="34" charset="0"/>
              <a:buChar char="•"/>
            </a:pPr>
            <a:r>
              <a:rPr lang="en-US" sz="2800" dirty="0">
                <a:solidFill>
                  <a:schemeClr val="bg1"/>
                </a:solidFill>
              </a:rPr>
              <a:t>Many in the audience that listened to the sermon on the mount (Matthew 5-7) were “religious.”</a:t>
            </a:r>
          </a:p>
          <a:p>
            <a:pPr marL="682625" lvl="1" indent="-347663" algn="l">
              <a:spcBef>
                <a:spcPts val="0"/>
              </a:spcBef>
              <a:buFont typeface="Arial" panose="020B0604020202020204" pitchFamily="34" charset="0"/>
              <a:buChar char="•"/>
            </a:pPr>
            <a:r>
              <a:rPr lang="en-US" sz="2800" dirty="0">
                <a:solidFill>
                  <a:schemeClr val="bg1"/>
                </a:solidFill>
              </a:rPr>
              <a:t>Jesus made known to them the spiritual nature of His kingdom, and what God expected of the citizens of this kingdom</a:t>
            </a:r>
          </a:p>
          <a:p>
            <a:pPr marL="682625" lvl="1" indent="-347663" algn="l">
              <a:spcBef>
                <a:spcPts val="0"/>
              </a:spcBef>
              <a:buFont typeface="Arial" panose="020B0604020202020204" pitchFamily="34" charset="0"/>
              <a:buChar char="•"/>
            </a:pPr>
            <a:r>
              <a:rPr lang="en-US" sz="2800" dirty="0">
                <a:solidFill>
                  <a:schemeClr val="bg1"/>
                </a:solidFill>
              </a:rPr>
              <a:t>He revealed the instructions to mankind to enable them to have fellowship with God</a:t>
            </a:r>
          </a:p>
          <a:p>
            <a:pPr marL="225425" indent="-347663" algn="l">
              <a:spcBef>
                <a:spcPts val="0"/>
              </a:spcBef>
              <a:buFont typeface="Arial" panose="020B0604020202020204" pitchFamily="34" charset="0"/>
              <a:buChar char="•"/>
            </a:pPr>
            <a:r>
              <a:rPr lang="en-US" sz="2800" dirty="0">
                <a:solidFill>
                  <a:schemeClr val="bg1"/>
                </a:solidFill>
              </a:rPr>
              <a:t>In Chapter 7, He speaks of righteous judgments, “Ask … seek … knock,” the narrow way, false teachers, and obedience to God.</a:t>
            </a:r>
          </a:p>
          <a:p>
            <a:pPr marL="225425" indent="-347663" algn="l">
              <a:spcBef>
                <a:spcPts val="0"/>
              </a:spcBef>
              <a:buFont typeface="Arial" panose="020B0604020202020204" pitchFamily="34" charset="0"/>
              <a:buChar char="•"/>
            </a:pPr>
            <a:r>
              <a:rPr lang="en-US" sz="2800" dirty="0">
                <a:solidFill>
                  <a:schemeClr val="bg1"/>
                </a:solidFill>
              </a:rPr>
              <a:t>Also the consequences of not obeying</a:t>
            </a:r>
          </a:p>
          <a:p>
            <a:pPr marL="682625" lvl="1" indent="-347663" algn="l">
              <a:spcBef>
                <a:spcPts val="0"/>
              </a:spcBef>
              <a:buFont typeface="Arial" panose="020B0604020202020204" pitchFamily="34" charset="0"/>
              <a:buChar char="•"/>
            </a:pPr>
            <a:r>
              <a:rPr lang="en-US" sz="2800" dirty="0">
                <a:solidFill>
                  <a:schemeClr val="bg1"/>
                </a:solidFill>
              </a:rPr>
              <a:t>Matthew 25:46 – “… eternal punishment”</a:t>
            </a:r>
          </a:p>
        </p:txBody>
      </p:sp>
      <p:cxnSp>
        <p:nvCxnSpPr>
          <p:cNvPr id="5" name="Straight Connector 4">
            <a:extLst>
              <a:ext uri="{FF2B5EF4-FFF2-40B4-BE49-F238E27FC236}">
                <a16:creationId xmlns:a16="http://schemas.microsoft.com/office/drawing/2014/main" id="{DC4EE7D3-6242-62CA-39CB-8280BB662D66}"/>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E5B49FB9-CE7B-3538-1E65-51AE2038E0EC}"/>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9C67FFF-DB23-A517-83FC-21586866A0CB}"/>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D6536962-FC18-9542-887E-973415FEC30F}"/>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EA9B3491-0DE4-B235-0758-39026DA5C035}"/>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C8B5E937-CD5A-F97A-8B58-EA7767F7A184}"/>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3C81DD6-391B-81AE-0B66-2F657DE39D94}"/>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3D917E99-4932-D41B-D7FF-DDFAA7905CEF}"/>
              </a:ext>
            </a:extLst>
          </p:cNvPr>
          <p:cNvSpPr txBox="1"/>
          <p:nvPr/>
        </p:nvSpPr>
        <p:spPr>
          <a:xfrm>
            <a:off x="8329912"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F16B6F7E-5955-03FC-3971-DA3C36493651}"/>
              </a:ext>
            </a:extLst>
          </p:cNvPr>
          <p:cNvSpPr txBox="1"/>
          <p:nvPr/>
        </p:nvSpPr>
        <p:spPr>
          <a:xfrm>
            <a:off x="3594" y="852423"/>
            <a:ext cx="818077" cy="5157216"/>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A3304FF-70E8-7A48-E6A3-630D92C61C38}"/>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212691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9CCCE97-F079-D46E-AC0A-DB87DCECC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4A58A-C1A2-BB77-AC4C-9C2618AA0113}"/>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5C50568A-1C1F-2F71-9F7F-A27FF4A5AEF6}"/>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spcBef>
                <a:spcPts val="0"/>
              </a:spcBef>
            </a:pPr>
            <a:r>
              <a:rPr lang="en-US" sz="3200" b="1" dirty="0">
                <a:solidFill>
                  <a:schemeClr val="bg1"/>
                </a:solidFill>
              </a:rPr>
              <a:t>The Jews On Pentecost</a:t>
            </a:r>
            <a:endParaRPr lang="en-US" sz="2800" b="1" dirty="0">
              <a:solidFill>
                <a:schemeClr val="bg1"/>
              </a:solidFill>
            </a:endParaRPr>
          </a:p>
          <a:p>
            <a:pPr marL="463550" indent="-231775" algn="l">
              <a:spcBef>
                <a:spcPts val="0"/>
              </a:spcBef>
              <a:buClr>
                <a:schemeClr val="bg1"/>
              </a:buClr>
              <a:buFont typeface="Arial" panose="020B0604020202020204" pitchFamily="34" charset="0"/>
              <a:buChar char="•"/>
            </a:pPr>
            <a:r>
              <a:rPr lang="en-US" sz="2800" dirty="0">
                <a:solidFill>
                  <a:schemeClr val="bg1"/>
                </a:solidFill>
              </a:rPr>
              <a:t>Acts 2:1-12 – “</a:t>
            </a:r>
            <a:r>
              <a:rPr lang="en-US" sz="2800" b="1" dirty="0">
                <a:solidFill>
                  <a:schemeClr val="bg1"/>
                </a:solidFill>
              </a:rPr>
              <a:t>devout</a:t>
            </a:r>
            <a:r>
              <a:rPr lang="en-US" sz="2800" dirty="0">
                <a:solidFill>
                  <a:schemeClr val="bg1"/>
                </a:solidFill>
              </a:rPr>
              <a:t> men from every nation”</a:t>
            </a:r>
          </a:p>
          <a:p>
            <a:pPr marL="682625" lvl="1" indent="-219075" algn="l">
              <a:spcBef>
                <a:spcPts val="0"/>
              </a:spcBef>
              <a:buClr>
                <a:schemeClr val="bg1"/>
              </a:buClr>
              <a:buFont typeface="Arial" panose="020B0604020202020204" pitchFamily="34" charset="0"/>
              <a:buChar char="•"/>
            </a:pPr>
            <a:r>
              <a:rPr lang="en-US" sz="2800" dirty="0">
                <a:solidFill>
                  <a:schemeClr val="bg1"/>
                </a:solidFill>
              </a:rPr>
              <a:t>They had come to fulfil their religious obligations</a:t>
            </a:r>
          </a:p>
          <a:p>
            <a:pPr marL="463550" indent="-231775" algn="l">
              <a:spcBef>
                <a:spcPts val="0"/>
              </a:spcBef>
              <a:buClr>
                <a:schemeClr val="bg1"/>
              </a:buClr>
              <a:buFont typeface="Arial" panose="020B0604020202020204" pitchFamily="34" charset="0"/>
              <a:buChar char="•"/>
            </a:pPr>
            <a:r>
              <a:rPr lang="en-US" sz="2800" dirty="0">
                <a:solidFill>
                  <a:schemeClr val="bg1"/>
                </a:solidFill>
              </a:rPr>
              <a:t>After they had asked, “What does this mean,” Peter then explained” (verse 12)</a:t>
            </a:r>
          </a:p>
          <a:p>
            <a:pPr marL="682625" lvl="1" indent="-219075" algn="l">
              <a:spcBef>
                <a:spcPts val="0"/>
              </a:spcBef>
              <a:buClr>
                <a:schemeClr val="bg1"/>
              </a:buClr>
              <a:buFont typeface="Arial" panose="020B0604020202020204" pitchFamily="34" charset="0"/>
              <a:buChar char="•"/>
            </a:pPr>
            <a:r>
              <a:rPr lang="en-US" sz="2800" dirty="0">
                <a:solidFill>
                  <a:schemeClr val="bg1"/>
                </a:solidFill>
              </a:rPr>
              <a:t>Acts 2:13-21 – “… everyone who calls upon the name of the Lord shall be saved”</a:t>
            </a:r>
          </a:p>
          <a:p>
            <a:pPr marL="682625" lvl="1" indent="-231775" algn="l">
              <a:spcBef>
                <a:spcPts val="0"/>
              </a:spcBef>
              <a:buClr>
                <a:schemeClr val="bg1"/>
              </a:buClr>
              <a:buFont typeface="Arial" panose="020B0604020202020204" pitchFamily="34" charset="0"/>
              <a:buChar char="•"/>
            </a:pPr>
            <a:r>
              <a:rPr lang="en-US" sz="2800" dirty="0">
                <a:solidFill>
                  <a:schemeClr val="bg1"/>
                </a:solidFill>
              </a:rPr>
              <a:t>Quoting their own familiar Scripture from Joel 2:28-32 he states, “This is that”</a:t>
            </a:r>
          </a:p>
          <a:p>
            <a:pPr lvl="1" indent="-225425" algn="l">
              <a:spcBef>
                <a:spcPts val="0"/>
              </a:spcBef>
              <a:buClr>
                <a:schemeClr val="bg1"/>
              </a:buClr>
              <a:buFont typeface="Arial" panose="020B0604020202020204" pitchFamily="34" charset="0"/>
              <a:buChar char="•"/>
            </a:pPr>
            <a:r>
              <a:rPr lang="en-US" sz="2800" dirty="0">
                <a:solidFill>
                  <a:schemeClr val="bg1"/>
                </a:solidFill>
              </a:rPr>
              <a:t>He then declares:</a:t>
            </a:r>
          </a:p>
          <a:p>
            <a:pPr marL="682625" lvl="2" indent="-219075" algn="l">
              <a:spcBef>
                <a:spcPts val="0"/>
              </a:spcBef>
              <a:buClr>
                <a:schemeClr val="bg1"/>
              </a:buClr>
              <a:buFont typeface="Arial" panose="020B0604020202020204" pitchFamily="34" charset="0"/>
              <a:buChar char="•"/>
            </a:pPr>
            <a:r>
              <a:rPr lang="en-US" sz="2800" dirty="0">
                <a:solidFill>
                  <a:schemeClr val="bg1"/>
                </a:solidFill>
              </a:rPr>
              <a:t>Acts 2:22-36 – “… God has made him both Lord and Christ, this Jesus …”</a:t>
            </a:r>
          </a:p>
        </p:txBody>
      </p:sp>
      <p:cxnSp>
        <p:nvCxnSpPr>
          <p:cNvPr id="5" name="Straight Connector 4">
            <a:extLst>
              <a:ext uri="{FF2B5EF4-FFF2-40B4-BE49-F238E27FC236}">
                <a16:creationId xmlns:a16="http://schemas.microsoft.com/office/drawing/2014/main" id="{8D7FF00E-119C-F3C4-24B9-4A026CEBD22F}"/>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ADB167E0-69E1-9DFE-1709-4FD0B502A806}"/>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EA94B0A-CE05-EC27-FD76-1D9DC27216C4}"/>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B64AA6AA-79E3-DA4D-4F00-0E77FF01D754}"/>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E40F8833-E14D-ABB0-0B11-7DF50AB7FD39}"/>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8C531C8A-FBBA-C422-372E-433797DA48A7}"/>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95BD842-7D35-0761-11D8-F9C961EF1825}"/>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07D97018-CBB8-7AA4-98F4-B3808A419475}"/>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789600EC-0CE5-1623-F729-0E348E82BF06}"/>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200F940-E37B-C3B9-4916-BE0AB1985FC9}"/>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32802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5F0CF81-A5B8-9596-37B6-1C87F16A12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C8B40-7855-C6F6-9D4E-89CC4D3FE3D4}"/>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B03C4707-4020-6330-0C9C-13D334690EFC}"/>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spcBef>
                <a:spcPts val="0"/>
              </a:spcBef>
            </a:pPr>
            <a:r>
              <a:rPr lang="en-US" sz="3200" b="1" dirty="0">
                <a:solidFill>
                  <a:schemeClr val="bg1"/>
                </a:solidFill>
              </a:rPr>
              <a:t>The Jews On Pentecost</a:t>
            </a:r>
            <a:endParaRPr lang="en-US" sz="2800" b="1" dirty="0">
              <a:solidFill>
                <a:schemeClr val="bg1"/>
              </a:solidFill>
            </a:endParaRPr>
          </a:p>
          <a:p>
            <a:pPr marL="463550" indent="-231775" algn="l">
              <a:spcBef>
                <a:spcPts val="0"/>
              </a:spcBef>
              <a:buClr>
                <a:schemeClr val="bg1"/>
              </a:buClr>
              <a:buFont typeface="Arial" panose="020B0604020202020204" pitchFamily="34" charset="0"/>
              <a:buChar char="•"/>
            </a:pPr>
            <a:r>
              <a:rPr lang="en-US" sz="2800" dirty="0">
                <a:solidFill>
                  <a:schemeClr val="bg1"/>
                </a:solidFill>
              </a:rPr>
              <a:t>Acts 2:37 – “Brothers, what shall we do?”</a:t>
            </a:r>
          </a:p>
          <a:p>
            <a:pPr marL="463550" indent="-231775" algn="l">
              <a:spcBef>
                <a:spcPts val="0"/>
              </a:spcBef>
              <a:buClr>
                <a:schemeClr val="bg1"/>
              </a:buClr>
              <a:buFont typeface="Arial" panose="020B0604020202020204" pitchFamily="34" charset="0"/>
              <a:buChar char="•"/>
            </a:pPr>
            <a:r>
              <a:rPr lang="en-US" sz="2800" dirty="0">
                <a:solidFill>
                  <a:schemeClr val="bg1"/>
                </a:solidFill>
              </a:rPr>
              <a:t>These </a:t>
            </a:r>
            <a:r>
              <a:rPr lang="en-US" sz="2800" b="1" dirty="0">
                <a:solidFill>
                  <a:schemeClr val="bg1"/>
                </a:solidFill>
              </a:rPr>
              <a:t>devout</a:t>
            </a:r>
            <a:r>
              <a:rPr lang="en-US" sz="2800" dirty="0">
                <a:solidFill>
                  <a:schemeClr val="bg1"/>
                </a:solidFill>
              </a:rPr>
              <a:t> people were then told:</a:t>
            </a:r>
          </a:p>
          <a:p>
            <a:pPr marL="682625" lvl="1" indent="-219075" algn="l">
              <a:spcBef>
                <a:spcPts val="0"/>
              </a:spcBef>
              <a:buClr>
                <a:schemeClr val="bg1"/>
              </a:buClr>
              <a:buFont typeface="Arial" panose="020B0604020202020204" pitchFamily="34" charset="0"/>
              <a:buChar char="•"/>
            </a:pPr>
            <a:r>
              <a:rPr lang="en-US" sz="2800" dirty="0">
                <a:solidFill>
                  <a:schemeClr val="bg1"/>
                </a:solidFill>
              </a:rPr>
              <a:t>Acts 2:38-41 – “Repent and be baptized every one of you in the name of Jesus Christ for the forgiveness of your sins”</a:t>
            </a:r>
          </a:p>
          <a:p>
            <a:pPr marL="463550" indent="-231775" algn="l">
              <a:spcBef>
                <a:spcPts val="0"/>
              </a:spcBef>
              <a:buClr>
                <a:schemeClr val="bg1"/>
              </a:buClr>
              <a:buFont typeface="Arial" panose="020B0604020202020204" pitchFamily="34" charset="0"/>
              <a:buChar char="•"/>
            </a:pPr>
            <a:r>
              <a:rPr lang="en-US" sz="2800" dirty="0">
                <a:solidFill>
                  <a:schemeClr val="bg1"/>
                </a:solidFill>
              </a:rPr>
              <a:t>Were all the </a:t>
            </a:r>
            <a:r>
              <a:rPr lang="en-US" sz="2800" b="1" dirty="0">
                <a:solidFill>
                  <a:schemeClr val="bg1"/>
                </a:solidFill>
              </a:rPr>
              <a:t>devout</a:t>
            </a:r>
            <a:r>
              <a:rPr lang="en-US" sz="2800" dirty="0">
                <a:solidFill>
                  <a:schemeClr val="bg1"/>
                </a:solidFill>
              </a:rPr>
              <a:t> people saved?</a:t>
            </a:r>
          </a:p>
          <a:p>
            <a:pPr marL="682625" lvl="1" indent="-219075" algn="l">
              <a:spcBef>
                <a:spcPts val="0"/>
              </a:spcBef>
              <a:buClr>
                <a:schemeClr val="bg1"/>
              </a:buClr>
              <a:buFont typeface="Arial" panose="020B0604020202020204" pitchFamily="34" charset="0"/>
              <a:buChar char="•"/>
            </a:pPr>
            <a:r>
              <a:rPr lang="en-US" sz="2800" dirty="0">
                <a:solidFill>
                  <a:schemeClr val="bg1"/>
                </a:solidFill>
              </a:rPr>
              <a:t>cf. Acts 2:13 – “But others mocking, said …”</a:t>
            </a:r>
          </a:p>
          <a:p>
            <a:pPr marL="682625" lvl="1" indent="-219075" algn="l">
              <a:spcBef>
                <a:spcPts val="0"/>
              </a:spcBef>
              <a:buClr>
                <a:schemeClr val="bg1"/>
              </a:buClr>
              <a:buFont typeface="Arial" panose="020B0604020202020204" pitchFamily="34" charset="0"/>
              <a:buChar char="•"/>
            </a:pPr>
            <a:r>
              <a:rPr lang="en-US" sz="2800" dirty="0">
                <a:solidFill>
                  <a:schemeClr val="bg1"/>
                </a:solidFill>
              </a:rPr>
              <a:t>cf. John 12:42 – “many even of the authorities [“rulers” ASV] believed in him”</a:t>
            </a:r>
          </a:p>
          <a:p>
            <a:pPr marL="463550" indent="-231775" algn="l">
              <a:spcBef>
                <a:spcPts val="0"/>
              </a:spcBef>
              <a:buClr>
                <a:schemeClr val="bg1"/>
              </a:buClr>
              <a:buFont typeface="Arial" panose="020B0604020202020204" pitchFamily="34" charset="0"/>
              <a:buChar char="•"/>
            </a:pPr>
            <a:r>
              <a:rPr lang="en-US" sz="2800" dirty="0">
                <a:solidFill>
                  <a:schemeClr val="bg1"/>
                </a:solidFill>
              </a:rPr>
              <a:t>But the obedient believers were saved</a:t>
            </a:r>
          </a:p>
          <a:p>
            <a:pPr marL="682625" lvl="1" indent="-219075" algn="l">
              <a:spcBef>
                <a:spcPts val="0"/>
              </a:spcBef>
              <a:buClr>
                <a:schemeClr val="bg1"/>
              </a:buClr>
              <a:buFont typeface="Arial" panose="020B0604020202020204" pitchFamily="34" charset="0"/>
              <a:buChar char="•"/>
            </a:pPr>
            <a:r>
              <a:rPr lang="en-US" sz="2800" dirty="0">
                <a:solidFill>
                  <a:schemeClr val="bg1"/>
                </a:solidFill>
              </a:rPr>
              <a:t>Acts 2:41 – “So those who received his word were baptized”</a:t>
            </a:r>
          </a:p>
          <a:p>
            <a:pPr marL="682625" lvl="1" indent="-219075" algn="l">
              <a:spcBef>
                <a:spcPts val="0"/>
              </a:spcBef>
              <a:buClr>
                <a:schemeClr val="bg1"/>
              </a:buClr>
              <a:buFont typeface="Arial" panose="020B0604020202020204" pitchFamily="34" charset="0"/>
              <a:buChar char="•"/>
            </a:pPr>
            <a:endParaRPr lang="en-US" sz="2800" dirty="0">
              <a:solidFill>
                <a:schemeClr val="bg1"/>
              </a:solidFill>
            </a:endParaRPr>
          </a:p>
        </p:txBody>
      </p:sp>
      <p:cxnSp>
        <p:nvCxnSpPr>
          <p:cNvPr id="5" name="Straight Connector 4">
            <a:extLst>
              <a:ext uri="{FF2B5EF4-FFF2-40B4-BE49-F238E27FC236}">
                <a16:creationId xmlns:a16="http://schemas.microsoft.com/office/drawing/2014/main" id="{54E769DC-4426-39CD-9690-C59F4930C547}"/>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6ED7C1FC-2DCF-149A-60E4-5E69B689054A}"/>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5D7389E-6593-D2DD-6A96-3CE7B73073EA}"/>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D2422957-A0E4-F4D1-1C92-306C7F002609}"/>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89D5026F-1BDD-26A2-658E-29B86A0217C6}"/>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13A1B312-3251-B7D7-BA10-33A8FF71816C}"/>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050918-5BEE-C731-7FCA-2865FB6A5A8E}"/>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2E2DC402-19A6-84EE-B771-22165EE2D814}"/>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EFEE7CB7-B834-EB89-D166-9253EA579FC0}"/>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E9A2B64-BFF6-5E90-7FBB-38479261056D}"/>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264206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553B0C7-8F17-8277-37B9-FED39B061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20625-47C0-5F41-2E84-6F002A3020E0}"/>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F078C1DA-81E6-B846-E326-96BDB1345424}"/>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85000"/>
              </a:lnSpc>
              <a:spcBef>
                <a:spcPts val="0"/>
              </a:spcBef>
            </a:pPr>
            <a:r>
              <a:rPr lang="en-US" sz="3600" b="1" dirty="0">
                <a:solidFill>
                  <a:schemeClr val="bg1"/>
                </a:solidFill>
              </a:rPr>
              <a:t>The Jews On Pentecost</a:t>
            </a:r>
            <a:endParaRPr lang="en-US" sz="3200" b="1" dirty="0">
              <a:solidFill>
                <a:schemeClr val="bg1"/>
              </a:solidFill>
            </a:endParaRPr>
          </a:p>
          <a:p>
            <a:pPr algn="l">
              <a:lnSpc>
                <a:spcPct val="85000"/>
              </a:lnSpc>
              <a:spcBef>
                <a:spcPts val="0"/>
              </a:spcBef>
            </a:pPr>
            <a:endParaRPr lang="en-US" sz="3200" b="1"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Devout</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2:5 – “Jews, </a:t>
            </a:r>
            <a:r>
              <a:rPr lang="en-US" sz="3200" b="1" dirty="0">
                <a:solidFill>
                  <a:schemeClr val="bg1"/>
                </a:solidFill>
              </a:rPr>
              <a:t>devout</a:t>
            </a:r>
            <a:r>
              <a:rPr lang="en-US" sz="3200" dirty="0">
                <a:solidFill>
                  <a:schemeClr val="bg1"/>
                </a:solidFill>
              </a:rPr>
              <a:t> men from every nation under heaven”</a:t>
            </a:r>
          </a:p>
          <a:p>
            <a:pPr marL="688975"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They asked what they should do</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2:37 – “… what shall we do?”</a:t>
            </a:r>
          </a:p>
          <a:p>
            <a:pPr marL="463550"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They obeyed</a:t>
            </a: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2:41 – “So those who received his word were baptized”</a:t>
            </a:r>
          </a:p>
        </p:txBody>
      </p:sp>
      <p:cxnSp>
        <p:nvCxnSpPr>
          <p:cNvPr id="5" name="Straight Connector 4">
            <a:extLst>
              <a:ext uri="{FF2B5EF4-FFF2-40B4-BE49-F238E27FC236}">
                <a16:creationId xmlns:a16="http://schemas.microsoft.com/office/drawing/2014/main" id="{2AA7A67B-536B-9727-7283-C7C93D914225}"/>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6CFDA8C-A7C1-5EFD-551A-7F3933C259A9}"/>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075F30D-FAC3-8B1B-DAE5-46CAE25B253F}"/>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503AD57D-B8F7-E944-EC76-E801F6467E6E}"/>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53C54562-3A53-0F3A-4461-7C5841C562C0}"/>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BD9AC928-DFA7-D0B3-D12E-167A3C221FAC}"/>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BA5A8CD-E08F-E661-7681-E4F802D37A7D}"/>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B98FD43-F8F6-1734-C8EA-C62B5C958A3B}"/>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EAC16541-0660-CC71-1CE7-F0E3B0622EC5}"/>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0D07156-04F3-7573-2F94-88CC4FC30213}"/>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304949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17E5FF2-9A9D-A66B-F8B5-90FABF894D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F9D38-929D-0287-A14A-DFCB46C11031}"/>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6B85AA76-925F-E7F7-BC83-5A309C7B2BD3}"/>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100000"/>
              </a:lnSpc>
              <a:spcBef>
                <a:spcPts val="0"/>
              </a:spcBef>
            </a:pPr>
            <a:r>
              <a:rPr lang="en-US" sz="3200" b="1" dirty="0">
                <a:solidFill>
                  <a:schemeClr val="bg1"/>
                </a:solidFill>
              </a:rPr>
              <a:t>The Man From Ethiopia</a:t>
            </a:r>
            <a:endParaRPr lang="en-US" sz="2800" b="1" dirty="0">
              <a:solidFill>
                <a:schemeClr val="bg1"/>
              </a:solidFill>
            </a:endParaRP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Acts 8:26-39 – “He had come to Jerusalem to worship”</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He traveled far</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He read the Scriptures, knowing only the Old Testament</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He asked an important question</a:t>
            </a:r>
          </a:p>
          <a:p>
            <a:pPr lvl="2" indent="-231775" algn="l">
              <a:lnSpc>
                <a:spcPct val="100000"/>
              </a:lnSpc>
              <a:spcBef>
                <a:spcPts val="0"/>
              </a:spcBef>
              <a:buClr>
                <a:schemeClr val="bg1"/>
              </a:buClr>
              <a:buFont typeface="Arial" panose="020B0604020202020204" pitchFamily="34" charset="0"/>
              <a:buChar char="•"/>
            </a:pPr>
            <a:r>
              <a:rPr lang="en-US" sz="2600" dirty="0">
                <a:solidFill>
                  <a:schemeClr val="bg1"/>
                </a:solidFill>
              </a:rPr>
              <a:t>Verse 31 – “About whom, I ask you, does the prophet say this …”</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He heard the preaching of the Gospel</a:t>
            </a:r>
          </a:p>
          <a:p>
            <a:pPr marL="1139825" lvl="2" indent="-219075" algn="l">
              <a:lnSpc>
                <a:spcPct val="100000"/>
              </a:lnSpc>
              <a:spcBef>
                <a:spcPts val="0"/>
              </a:spcBef>
              <a:buClr>
                <a:schemeClr val="bg1"/>
              </a:buClr>
              <a:buFont typeface="Arial" panose="020B0604020202020204" pitchFamily="34" charset="0"/>
              <a:buChar char="•"/>
            </a:pPr>
            <a:r>
              <a:rPr lang="en-US" sz="2600" dirty="0">
                <a:solidFill>
                  <a:schemeClr val="bg1"/>
                </a:solidFill>
              </a:rPr>
              <a:t>Verse 35 – “Philip … told him the good news about Jesus”</a:t>
            </a:r>
          </a:p>
        </p:txBody>
      </p:sp>
      <p:cxnSp>
        <p:nvCxnSpPr>
          <p:cNvPr id="5" name="Straight Connector 4">
            <a:extLst>
              <a:ext uri="{FF2B5EF4-FFF2-40B4-BE49-F238E27FC236}">
                <a16:creationId xmlns:a16="http://schemas.microsoft.com/office/drawing/2014/main" id="{4FDFE431-5CC6-BF26-1683-87572CC7A680}"/>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DF21088-294A-0EB9-B8BA-916CA299A1FE}"/>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C53E3EF-D130-7548-83FB-F5C6E5D20F9B}"/>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0505E829-0078-2B43-D330-173B54AC675F}"/>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9DF13C14-637E-4446-13FA-0B4A1395CF40}"/>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29455D9F-C221-1A38-6F90-9436492F4DAD}"/>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558FCBA-01EF-B392-9958-EA1C443474E7}"/>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09EA73DF-CD4E-092C-B1B1-F73663CA130A}"/>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7FEC27BE-F3BB-C30E-D1E6-B217005E1B9E}"/>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CBBD913B-B59E-EAAD-3EE5-BF93F11EAB6A}"/>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168425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85CCC3B-4A2A-1235-813C-06F1B937A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6080E-B865-0B8D-5DBD-5BC8471C4AFD}"/>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887707BD-5B59-6433-6FD7-52741CB72E9B}"/>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80000"/>
              </a:lnSpc>
              <a:spcBef>
                <a:spcPts val="0"/>
              </a:spcBef>
            </a:pPr>
            <a:r>
              <a:rPr lang="en-US" sz="3200" b="1" dirty="0">
                <a:solidFill>
                  <a:schemeClr val="bg1"/>
                </a:solidFill>
              </a:rPr>
              <a:t>The Man From Ethiopia</a:t>
            </a:r>
            <a:endParaRPr lang="en-US" sz="2800" b="1" dirty="0">
              <a:solidFill>
                <a:schemeClr val="bg1"/>
              </a:solidFill>
            </a:endParaRPr>
          </a:p>
          <a:p>
            <a:pPr marL="463550" indent="-231775" algn="l">
              <a:lnSpc>
                <a:spcPct val="84000"/>
              </a:lnSpc>
              <a:spcBef>
                <a:spcPts val="0"/>
              </a:spcBef>
              <a:buClr>
                <a:schemeClr val="bg1"/>
              </a:buClr>
              <a:buFont typeface="Arial" panose="020B0604020202020204" pitchFamily="34" charset="0"/>
              <a:buChar char="•"/>
            </a:pPr>
            <a:r>
              <a:rPr lang="en-US" sz="2800" dirty="0">
                <a:solidFill>
                  <a:schemeClr val="bg1"/>
                </a:solidFill>
              </a:rPr>
              <a:t>What do we learn from this man?</a:t>
            </a:r>
          </a:p>
          <a:p>
            <a:pPr marL="682625" lvl="1" indent="-219075" algn="l">
              <a:lnSpc>
                <a:spcPct val="84000"/>
              </a:lnSpc>
              <a:spcBef>
                <a:spcPts val="0"/>
              </a:spcBef>
              <a:buClr>
                <a:schemeClr val="bg1"/>
              </a:buClr>
              <a:buFont typeface="Arial" panose="020B0604020202020204" pitchFamily="34" charset="0"/>
              <a:buChar char="•"/>
            </a:pPr>
            <a:r>
              <a:rPr lang="en-US" sz="2800" dirty="0">
                <a:solidFill>
                  <a:schemeClr val="bg1"/>
                </a:solidFill>
              </a:rPr>
              <a:t>He applied these Scriptures to himself</a:t>
            </a:r>
          </a:p>
          <a:p>
            <a:pPr lvl="2" indent="-231775" algn="l">
              <a:lnSpc>
                <a:spcPct val="84000"/>
              </a:lnSpc>
              <a:spcBef>
                <a:spcPts val="0"/>
              </a:spcBef>
              <a:buClr>
                <a:schemeClr val="bg1"/>
              </a:buClr>
              <a:buFont typeface="Arial" panose="020B0604020202020204" pitchFamily="34" charset="0"/>
              <a:buChar char="•"/>
            </a:pPr>
            <a:r>
              <a:rPr lang="en-US" sz="2800" dirty="0">
                <a:solidFill>
                  <a:schemeClr val="bg1"/>
                </a:solidFill>
              </a:rPr>
              <a:t>Verse 36 – “What prevents me from being baptized?”</a:t>
            </a:r>
          </a:p>
          <a:p>
            <a:pPr marL="682625" lvl="1" indent="-225425" algn="l">
              <a:lnSpc>
                <a:spcPct val="84000"/>
              </a:lnSpc>
              <a:spcBef>
                <a:spcPts val="0"/>
              </a:spcBef>
              <a:buClr>
                <a:schemeClr val="bg1"/>
              </a:buClr>
              <a:buFont typeface="Arial" panose="020B0604020202020204" pitchFamily="34" charset="0"/>
              <a:buChar char="•"/>
            </a:pPr>
            <a:r>
              <a:rPr lang="en-US" sz="2800" dirty="0">
                <a:solidFill>
                  <a:schemeClr val="bg1"/>
                </a:solidFill>
              </a:rPr>
              <a:t>He obeyed by confessing his faith</a:t>
            </a:r>
          </a:p>
          <a:p>
            <a:pPr lvl="2" indent="-231775" algn="l">
              <a:lnSpc>
                <a:spcPct val="84000"/>
              </a:lnSpc>
              <a:spcBef>
                <a:spcPts val="0"/>
              </a:spcBef>
              <a:buClr>
                <a:schemeClr val="bg1"/>
              </a:buClr>
              <a:buFont typeface="Arial" panose="020B0604020202020204" pitchFamily="34" charset="0"/>
              <a:buChar char="•"/>
            </a:pPr>
            <a:r>
              <a:rPr lang="en-US" sz="2800" dirty="0">
                <a:solidFill>
                  <a:schemeClr val="bg1"/>
                </a:solidFill>
              </a:rPr>
              <a:t>Verse 37 – “I believe that Jesus Christ is the Son of God” (ASV)</a:t>
            </a:r>
          </a:p>
          <a:p>
            <a:pPr lvl="2" indent="-231775" algn="l">
              <a:lnSpc>
                <a:spcPct val="84000"/>
              </a:lnSpc>
              <a:spcBef>
                <a:spcPts val="0"/>
              </a:spcBef>
              <a:buClr>
                <a:schemeClr val="bg1"/>
              </a:buClr>
              <a:buFont typeface="Arial" panose="020B0604020202020204" pitchFamily="34" charset="0"/>
              <a:buChar char="•"/>
            </a:pPr>
            <a:r>
              <a:rPr lang="en-US" sz="2800" dirty="0">
                <a:solidFill>
                  <a:schemeClr val="bg1"/>
                </a:solidFill>
              </a:rPr>
              <a:t>cf. Matthew 10:32 – “confess me before men”</a:t>
            </a:r>
          </a:p>
          <a:p>
            <a:pPr marL="682625" lvl="1" indent="-219075" algn="l">
              <a:lnSpc>
                <a:spcPct val="84000"/>
              </a:lnSpc>
              <a:spcBef>
                <a:spcPts val="0"/>
              </a:spcBef>
              <a:buClr>
                <a:schemeClr val="bg1"/>
              </a:buClr>
              <a:buFont typeface="Arial" panose="020B0604020202020204" pitchFamily="34" charset="0"/>
              <a:buChar char="•"/>
            </a:pPr>
            <a:r>
              <a:rPr lang="en-US" sz="2800" dirty="0">
                <a:solidFill>
                  <a:schemeClr val="bg1"/>
                </a:solidFill>
              </a:rPr>
              <a:t>He stopped the chariot</a:t>
            </a:r>
          </a:p>
          <a:p>
            <a:pPr marL="1139825" lvl="2" indent="-219075" algn="l">
              <a:lnSpc>
                <a:spcPct val="84000"/>
              </a:lnSpc>
              <a:spcBef>
                <a:spcPts val="0"/>
              </a:spcBef>
              <a:buClr>
                <a:schemeClr val="bg1"/>
              </a:buClr>
              <a:buFont typeface="Arial" panose="020B0604020202020204" pitchFamily="34" charset="0"/>
              <a:buChar char="•"/>
            </a:pPr>
            <a:r>
              <a:rPr lang="en-US" sz="2800" dirty="0">
                <a:solidFill>
                  <a:schemeClr val="bg1"/>
                </a:solidFill>
              </a:rPr>
              <a:t>Verse 38 – “Philip … baptized him”</a:t>
            </a:r>
          </a:p>
          <a:p>
            <a:pPr marL="682625" lvl="1" indent="-219075" algn="l">
              <a:lnSpc>
                <a:spcPct val="84000"/>
              </a:lnSpc>
              <a:spcBef>
                <a:spcPts val="0"/>
              </a:spcBef>
              <a:buClr>
                <a:schemeClr val="bg1"/>
              </a:buClr>
              <a:buFont typeface="Arial" panose="020B0604020202020204" pitchFamily="34" charset="0"/>
              <a:buChar char="•"/>
            </a:pPr>
            <a:r>
              <a:rPr lang="en-US" sz="2800" dirty="0">
                <a:solidFill>
                  <a:schemeClr val="bg1"/>
                </a:solidFill>
              </a:rPr>
              <a:t>He rejoiced at this</a:t>
            </a:r>
          </a:p>
          <a:p>
            <a:pPr marL="1146175" lvl="2" indent="-231775" algn="l">
              <a:lnSpc>
                <a:spcPct val="84000"/>
              </a:lnSpc>
              <a:spcBef>
                <a:spcPts val="0"/>
              </a:spcBef>
              <a:buClr>
                <a:schemeClr val="bg1"/>
              </a:buClr>
              <a:buFont typeface="Arial" panose="020B0604020202020204" pitchFamily="34" charset="0"/>
              <a:buChar char="•"/>
            </a:pPr>
            <a:r>
              <a:rPr lang="en-US" sz="2800" dirty="0">
                <a:solidFill>
                  <a:schemeClr val="bg1"/>
                </a:solidFill>
              </a:rPr>
              <a:t>Verse 39 – “… went on his way rejoicing”</a:t>
            </a:r>
          </a:p>
        </p:txBody>
      </p:sp>
      <p:cxnSp>
        <p:nvCxnSpPr>
          <p:cNvPr id="5" name="Straight Connector 4">
            <a:extLst>
              <a:ext uri="{FF2B5EF4-FFF2-40B4-BE49-F238E27FC236}">
                <a16:creationId xmlns:a16="http://schemas.microsoft.com/office/drawing/2014/main" id="{23827932-62D4-32FA-7B24-50FB4CD3E079}"/>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A12FB94-BF53-C87B-D337-4B10A81B220E}"/>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4F56930-34DC-0D42-AE57-2335E48D741E}"/>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B012200C-53A7-A24C-781A-DEC5602ADE63}"/>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45C60547-F502-8C81-3C31-709E73F8808E}"/>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7E8B52F5-EDE6-8CA0-94BF-6187BB6D3E8D}"/>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FF0244C-45C6-F5D7-BC26-BFB873E6CE94}"/>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FE750AE2-D42D-460D-32CD-689E0F487B12}"/>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C17D3793-19E7-4F3F-79C3-A19BA5FB9255}"/>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BA5CE916-D96E-DCFF-26EF-0D8C67021D04}"/>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96307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926B4ED-1985-8B0A-0D42-92BF23CDB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C56F9-2888-30FD-B3DB-2DE5D73036C4}"/>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DC103C46-21F8-C895-57CD-BD32082A46ED}"/>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85000"/>
              </a:lnSpc>
              <a:spcBef>
                <a:spcPts val="0"/>
              </a:spcBef>
            </a:pPr>
            <a:r>
              <a:rPr lang="en-US" sz="3600" b="1" dirty="0">
                <a:solidFill>
                  <a:schemeClr val="bg1"/>
                </a:solidFill>
              </a:rPr>
              <a:t>The Man From Ethiopia</a:t>
            </a:r>
            <a:endParaRPr lang="en-US" sz="3200" b="1" dirty="0">
              <a:solidFill>
                <a:schemeClr val="bg1"/>
              </a:solidFill>
            </a:endParaRPr>
          </a:p>
          <a:p>
            <a:pPr algn="l">
              <a:lnSpc>
                <a:spcPct val="85000"/>
              </a:lnSpc>
              <a:spcBef>
                <a:spcPts val="0"/>
              </a:spcBef>
            </a:pPr>
            <a:endParaRPr lang="en-US" sz="3200" b="1"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A religious man</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8:27-28 – “He had come to Jerusalem to worship”</a:t>
            </a:r>
          </a:p>
          <a:p>
            <a:pPr marL="688975"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He had to be taught the truth</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8:30-35 – “Do you understand what you are reading?”</a:t>
            </a:r>
          </a:p>
          <a:p>
            <a:pPr marL="463550"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100" b="1" dirty="0">
                <a:solidFill>
                  <a:schemeClr val="bg1"/>
                </a:solidFill>
              </a:rPr>
              <a:t>He believed, confessed, and was baptized</a:t>
            </a: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8:36-38 – “he baptized him”</a:t>
            </a:r>
          </a:p>
        </p:txBody>
      </p:sp>
      <p:cxnSp>
        <p:nvCxnSpPr>
          <p:cNvPr id="5" name="Straight Connector 4">
            <a:extLst>
              <a:ext uri="{FF2B5EF4-FFF2-40B4-BE49-F238E27FC236}">
                <a16:creationId xmlns:a16="http://schemas.microsoft.com/office/drawing/2014/main" id="{664C7831-A125-3A9E-3A5C-0B30E00B811A}"/>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50E483D-80B3-21CA-0B81-A94E081EAABE}"/>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3528791-B731-69E4-B7CC-E72D973CA8C0}"/>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ED28F361-4669-8C56-CF18-8F025B5A20D9}"/>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3E680E14-BBD8-136E-F8E1-F48E670AB20D}"/>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CB6D6F59-F8C6-4AFE-787B-6FA1A79E5151}"/>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8164062-F04A-D6BF-B97B-B8DBFEF2F423}"/>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8EDE5B32-59A0-E064-9078-15570EB3C81B}"/>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4B27C179-DF2C-0AFF-3994-4601AD5DF4A6}"/>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685E4862-9F69-4FFD-EE94-50CBDDE0B2E4}"/>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83602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EB4A2C4-2BE2-3697-96C0-480C41CF2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82444-9E78-F30F-51FC-68AECA1F5738}"/>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62E5E758-855B-E92D-64D2-B766DAEA298F}"/>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100000"/>
              </a:lnSpc>
              <a:spcBef>
                <a:spcPts val="0"/>
              </a:spcBef>
            </a:pPr>
            <a:r>
              <a:rPr lang="en-US" sz="3200" b="1" dirty="0">
                <a:solidFill>
                  <a:schemeClr val="bg1"/>
                </a:solidFill>
              </a:rPr>
              <a:t>Saul of Tarsus</a:t>
            </a:r>
            <a:endParaRPr lang="en-US" sz="2800" b="1" dirty="0">
              <a:solidFill>
                <a:schemeClr val="bg1"/>
              </a:solidFill>
            </a:endParaRP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He zealously persecuted Christians</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Acts 8:3 – “Saul was ravaging the church”</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cf. Acts 22:3 – “being zealous for God …”</a:t>
            </a: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Though zealous, he was confronted by Jesus</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Acts 9:1-4 – “why are you persecuting me?”</a:t>
            </a: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He asked an important question</a:t>
            </a:r>
          </a:p>
          <a:p>
            <a:pPr marL="920750" lvl="1"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Acts 22:10 – “What shall I do, Lord?”</a:t>
            </a: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He was instructed by Ananias and told:</a:t>
            </a:r>
          </a:p>
          <a:p>
            <a:pPr marL="920750" lvl="1"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Acts 22:12-16 – “Rise and be baptized and wash away your sins, calling on his name”</a:t>
            </a:r>
          </a:p>
          <a:p>
            <a:pPr marL="920750" lvl="1" indent="-231775" algn="l">
              <a:lnSpc>
                <a:spcPct val="100000"/>
              </a:lnSpc>
              <a:spcBef>
                <a:spcPts val="0"/>
              </a:spcBef>
              <a:buClr>
                <a:schemeClr val="bg1"/>
              </a:buClr>
              <a:buFont typeface="Arial" panose="020B0604020202020204" pitchFamily="34" charset="0"/>
              <a:buChar char="•"/>
            </a:pPr>
            <a:endParaRPr lang="en-US" sz="2800" dirty="0">
              <a:solidFill>
                <a:schemeClr val="bg1"/>
              </a:solidFill>
            </a:endParaRPr>
          </a:p>
        </p:txBody>
      </p:sp>
      <p:cxnSp>
        <p:nvCxnSpPr>
          <p:cNvPr id="5" name="Straight Connector 4">
            <a:extLst>
              <a:ext uri="{FF2B5EF4-FFF2-40B4-BE49-F238E27FC236}">
                <a16:creationId xmlns:a16="http://schemas.microsoft.com/office/drawing/2014/main" id="{52A121D3-C330-DE31-2BFC-F1A6686ED5C3}"/>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315EBC86-FDDA-BC9B-AAD1-5CCE08157CC3}"/>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437750A-D782-DA5B-CD3D-0C34630038B2}"/>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300AB161-5EF0-80E5-B4DE-21143E605818}"/>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6B93368F-73E6-F60D-5579-978BF9CB13D2}"/>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EFFF4599-C056-0283-B6B5-55A246E4BA02}"/>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DC8A74F-E39C-BF38-75C6-BB34CF3B3955}"/>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8B9636E1-6AE1-E0E3-DD55-01DC0DE69A0F}"/>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4D9DEF3A-B71E-8C36-E2A5-B312C2213309}"/>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5483B6B4-5B23-297D-691C-78D03D509F6D}"/>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298433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B01CB38-885A-AC2C-16ED-1FF90AA745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DA0F23-BBED-0A25-EF0D-23A9CEF08E29}"/>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B018EDD5-40C8-DE97-ECCD-6A37A0C6CBCF}"/>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85000"/>
              </a:lnSpc>
              <a:spcBef>
                <a:spcPts val="0"/>
              </a:spcBef>
            </a:pPr>
            <a:r>
              <a:rPr lang="en-US" sz="3600" b="1" dirty="0">
                <a:solidFill>
                  <a:schemeClr val="bg1"/>
                </a:solidFill>
              </a:rPr>
              <a:t>Saul of Tarsus</a:t>
            </a:r>
            <a:endParaRPr lang="en-US" sz="3200" b="1" dirty="0">
              <a:solidFill>
                <a:schemeClr val="bg1"/>
              </a:solidFill>
            </a:endParaRPr>
          </a:p>
          <a:p>
            <a:pPr algn="l">
              <a:lnSpc>
                <a:spcPct val="85000"/>
              </a:lnSpc>
              <a:spcBef>
                <a:spcPts val="0"/>
              </a:spcBef>
            </a:pPr>
            <a:endParaRPr lang="en-US" sz="3200" b="1"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A religious zealot</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9:1-2 – “… breathing threats and murder against the disciples …”</a:t>
            </a:r>
          </a:p>
          <a:p>
            <a:pPr marL="688975"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He had to change</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26:16-18 – “… appoint you as a servant and witness …”</a:t>
            </a:r>
          </a:p>
          <a:p>
            <a:pPr marL="463550"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100" b="1" dirty="0">
                <a:solidFill>
                  <a:schemeClr val="bg1"/>
                </a:solidFill>
              </a:rPr>
              <a:t>He believed, confessed, and was baptized</a:t>
            </a: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22:16 – “Rise and be baptized …”</a:t>
            </a:r>
          </a:p>
        </p:txBody>
      </p:sp>
      <p:cxnSp>
        <p:nvCxnSpPr>
          <p:cNvPr id="5" name="Straight Connector 4">
            <a:extLst>
              <a:ext uri="{FF2B5EF4-FFF2-40B4-BE49-F238E27FC236}">
                <a16:creationId xmlns:a16="http://schemas.microsoft.com/office/drawing/2014/main" id="{0011EA64-D48B-FBEA-024B-BA78FBFA3E45}"/>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91FB25EB-9379-57E9-02E9-34DD0D4552E6}"/>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27F32C57-D568-1652-2963-2FEE633BF657}"/>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49FB3A1D-844A-7116-3C13-E5FAFB7DBA1D}"/>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BC72B23D-9D38-ED77-C5E0-1EE16D5C147F}"/>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D77196F7-3864-D94D-3C34-E3DE9B0162D0}"/>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9EB6285-27E1-B994-787E-DD726C5DC740}"/>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17755F84-D551-A5A4-8DDD-5603DA3C9994}"/>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696D88BF-CC28-6CC6-D065-501CAD2242EB}"/>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994395DA-BE01-B0A7-884E-FC110C434F13}"/>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213436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D584CB88-125D-3821-87F3-08A6F2506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E4CA0-B51A-036D-15BD-55E8C3E5AF21}"/>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06203930-4745-8375-33B8-43D7B2FF81C7}"/>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100000"/>
              </a:lnSpc>
              <a:spcBef>
                <a:spcPts val="0"/>
              </a:spcBef>
            </a:pPr>
            <a:r>
              <a:rPr lang="en-US" sz="3200" b="1" dirty="0">
                <a:solidFill>
                  <a:schemeClr val="bg1"/>
                </a:solidFill>
              </a:rPr>
              <a:t>Cornelius</a:t>
            </a:r>
            <a:endParaRPr lang="en-US" sz="2800" b="1" dirty="0">
              <a:solidFill>
                <a:schemeClr val="bg1"/>
              </a:solidFill>
            </a:endParaRP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A Roman officer but a worshipper of God</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Acts 10:1-2 – “a devout man who feared God”</a:t>
            </a: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In a vision he was told to send for Peter</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Acts 10:5 – “bring one Simon who is called Peter”</a:t>
            </a:r>
          </a:p>
          <a:p>
            <a:pPr marL="463550" indent="-231775" algn="l">
              <a:lnSpc>
                <a:spcPct val="100000"/>
              </a:lnSpc>
              <a:spcBef>
                <a:spcPts val="0"/>
              </a:spcBef>
              <a:buClr>
                <a:schemeClr val="bg1"/>
              </a:buClr>
              <a:buFont typeface="Arial" panose="020B0604020202020204" pitchFamily="34" charset="0"/>
              <a:buChar char="•"/>
            </a:pPr>
            <a:r>
              <a:rPr lang="en-US" sz="2800" dirty="0">
                <a:solidFill>
                  <a:schemeClr val="bg1"/>
                </a:solidFill>
              </a:rPr>
              <a:t>He gathered his relatives and friends</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Acts 10:22 – “to hear what you have to say”</a:t>
            </a:r>
          </a:p>
          <a:p>
            <a:pPr marL="682625" lvl="1" indent="-219075" algn="l">
              <a:lnSpc>
                <a:spcPct val="100000"/>
              </a:lnSpc>
              <a:spcBef>
                <a:spcPts val="0"/>
              </a:spcBef>
              <a:buClr>
                <a:schemeClr val="bg1"/>
              </a:buClr>
              <a:buFont typeface="Arial" panose="020B0604020202020204" pitchFamily="34" charset="0"/>
              <a:buChar char="•"/>
            </a:pPr>
            <a:r>
              <a:rPr lang="en-US" sz="2800" dirty="0">
                <a:solidFill>
                  <a:schemeClr val="bg1"/>
                </a:solidFill>
              </a:rPr>
              <a:t>Acts 11:13-14 – “he will declare to you a message by which you will be saved”</a:t>
            </a:r>
          </a:p>
        </p:txBody>
      </p:sp>
      <p:cxnSp>
        <p:nvCxnSpPr>
          <p:cNvPr id="5" name="Straight Connector 4">
            <a:extLst>
              <a:ext uri="{FF2B5EF4-FFF2-40B4-BE49-F238E27FC236}">
                <a16:creationId xmlns:a16="http://schemas.microsoft.com/office/drawing/2014/main" id="{EF7F9701-4E13-DF6C-2926-840DC7F14B0F}"/>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C15FCF70-A3EB-F807-C904-ED3989D651B9}"/>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604C26D-CD67-D317-7E26-F38E0624F095}"/>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D967C9D8-2299-4420-9D0E-26025E64B96B}"/>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427F6706-7A69-DDF4-1FA0-F589D802CC9E}"/>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459BF38B-F2A4-AFD9-19B7-5EEF4B5C3BB3}"/>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97988F6-DFA8-1646-2305-F3C2B5D9E9ED}"/>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66568341-EA04-1FB1-A4DF-ADDEA005A77A}"/>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4A5610D2-E30C-9442-FD69-745B011E3704}"/>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12B92FB8-C6E6-24BD-4179-64B8E43C3A28}"/>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71602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851A487-7AF8-235A-4237-9AE919D349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F7552-0881-2F84-8549-E40DD901D667}"/>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18FFD7B6-4DE0-CD37-60AD-00732F127A06}"/>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95000"/>
              </a:lnSpc>
              <a:spcBef>
                <a:spcPts val="0"/>
              </a:spcBef>
            </a:pPr>
            <a:r>
              <a:rPr lang="en-US" sz="3200" b="1" dirty="0">
                <a:solidFill>
                  <a:schemeClr val="bg1"/>
                </a:solidFill>
              </a:rPr>
              <a:t>Cornelius</a:t>
            </a:r>
            <a:endParaRPr lang="en-US" sz="2800" b="1" dirty="0">
              <a:solidFill>
                <a:schemeClr val="bg1"/>
              </a:solidFill>
            </a:endParaRPr>
          </a:p>
          <a:p>
            <a:pPr marL="463550" indent="-231775" algn="l">
              <a:lnSpc>
                <a:spcPct val="95000"/>
              </a:lnSpc>
              <a:spcBef>
                <a:spcPts val="0"/>
              </a:spcBef>
              <a:buClr>
                <a:schemeClr val="bg1"/>
              </a:buClr>
              <a:buFont typeface="Arial" panose="020B0604020202020204" pitchFamily="34" charset="0"/>
              <a:buChar char="•"/>
            </a:pPr>
            <a:r>
              <a:rPr lang="en-US" sz="2800" dirty="0">
                <a:solidFill>
                  <a:schemeClr val="bg1"/>
                </a:solidFill>
              </a:rPr>
              <a:t>He heard the Gospel proclaimed</a:t>
            </a:r>
          </a:p>
          <a:p>
            <a:pPr marL="682625" lvl="1" indent="-219075" algn="l">
              <a:lnSpc>
                <a:spcPct val="95000"/>
              </a:lnSpc>
              <a:spcBef>
                <a:spcPts val="0"/>
              </a:spcBef>
              <a:buClr>
                <a:schemeClr val="bg1"/>
              </a:buClr>
              <a:buFont typeface="Arial" panose="020B0604020202020204" pitchFamily="34" charset="0"/>
              <a:buChar char="•"/>
            </a:pPr>
            <a:r>
              <a:rPr lang="en-US" sz="2800" dirty="0">
                <a:solidFill>
                  <a:schemeClr val="bg1"/>
                </a:solidFill>
              </a:rPr>
              <a:t>Acts 10:34-43 – “… he commanded us to preach to the people …”</a:t>
            </a:r>
          </a:p>
          <a:p>
            <a:pPr marL="463550"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The Holy Spirit came on them all</a:t>
            </a:r>
          </a:p>
          <a:p>
            <a:pPr marL="920750" lvl="1"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Acts 10:44-45 – “the Holy Spirit fell on all who heard the word”</a:t>
            </a:r>
          </a:p>
          <a:p>
            <a:pPr marL="463550"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Cornelius was baptized (and all the others)</a:t>
            </a:r>
          </a:p>
          <a:p>
            <a:pPr marL="920750" lvl="1"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Acts 10:46-48 – “Can anyone withhold water for baptizing these people”</a:t>
            </a:r>
          </a:p>
          <a:p>
            <a:pPr marL="920750" lvl="1"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cf. Acts 11:15-18 – “… when we believed in the Lord Jesus Christ”</a:t>
            </a:r>
          </a:p>
          <a:p>
            <a:pPr marL="920750" lvl="1" indent="-238125" algn="l">
              <a:lnSpc>
                <a:spcPct val="95000"/>
              </a:lnSpc>
              <a:spcBef>
                <a:spcPts val="0"/>
              </a:spcBef>
              <a:buClr>
                <a:schemeClr val="bg1"/>
              </a:buClr>
              <a:buFont typeface="Arial" panose="020B0604020202020204" pitchFamily="34" charset="0"/>
              <a:buChar char="•"/>
            </a:pPr>
            <a:endParaRPr lang="en-US" sz="2400" dirty="0">
              <a:solidFill>
                <a:schemeClr val="bg1"/>
              </a:solidFill>
            </a:endParaRPr>
          </a:p>
        </p:txBody>
      </p:sp>
      <p:cxnSp>
        <p:nvCxnSpPr>
          <p:cNvPr id="5" name="Straight Connector 4">
            <a:extLst>
              <a:ext uri="{FF2B5EF4-FFF2-40B4-BE49-F238E27FC236}">
                <a16:creationId xmlns:a16="http://schemas.microsoft.com/office/drawing/2014/main" id="{EBAA5959-702C-3A85-78FF-4435E09EFB94}"/>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696EBE8-DB02-ECCC-2D61-E43DE5B766A8}"/>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82108C40-F637-F9B2-60EA-047066CE8381}"/>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1205FB94-FA28-0BC3-9525-78B329BEA4A0}"/>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B5630CDA-BEC7-950F-7993-0290EA0BBBF6}"/>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04CA3A99-9689-BB5B-B397-C309599B4EF3}"/>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1ABC075-AAD5-9074-7424-D740F35C51AB}"/>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60020AC-22EF-31F9-852D-0DB4AF297584}"/>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5FF8B482-BDF0-AF37-5961-A954139E57E0}"/>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C9265056-3C53-1776-8A17-56543F6E634C}"/>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383893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2285739-DC73-829E-DA67-56B0AB021D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19E63E-E739-4F1A-1C51-6F6AF654A512}"/>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00CCFFA4-3EDC-A122-D8B5-76494582F6C8}"/>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85000"/>
              </a:lnSpc>
              <a:spcBef>
                <a:spcPts val="0"/>
              </a:spcBef>
            </a:pPr>
            <a:r>
              <a:rPr lang="en-US" sz="3600" b="1" dirty="0">
                <a:solidFill>
                  <a:schemeClr val="bg1"/>
                </a:solidFill>
              </a:rPr>
              <a:t>Cornelius</a:t>
            </a:r>
            <a:endParaRPr lang="en-US" sz="3200" b="1" dirty="0">
              <a:solidFill>
                <a:schemeClr val="bg1"/>
              </a:solidFill>
            </a:endParaRPr>
          </a:p>
          <a:p>
            <a:pPr algn="l">
              <a:lnSpc>
                <a:spcPct val="85000"/>
              </a:lnSpc>
              <a:spcBef>
                <a:spcPts val="0"/>
              </a:spcBef>
            </a:pPr>
            <a:endParaRPr lang="en-US" sz="3200" b="1"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A devout man</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10:2 – “a devout man who feared God with all his household”</a:t>
            </a:r>
          </a:p>
          <a:p>
            <a:pPr marL="688975"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200" b="1" dirty="0">
                <a:solidFill>
                  <a:schemeClr val="bg1"/>
                </a:solidFill>
              </a:rPr>
              <a:t>He had to do something</a:t>
            </a:r>
            <a:endParaRPr lang="en-US" sz="3200" dirty="0">
              <a:solidFill>
                <a:schemeClr val="bg1"/>
              </a:solidFill>
            </a:endParaRP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10:5 – “And now send men to Joppa and bring … Peter”</a:t>
            </a:r>
          </a:p>
          <a:p>
            <a:pPr marL="463550" lvl="1" algn="l">
              <a:lnSpc>
                <a:spcPct val="85000"/>
              </a:lnSpc>
              <a:spcBef>
                <a:spcPts val="0"/>
              </a:spcBef>
              <a:buClr>
                <a:schemeClr val="bg1"/>
              </a:buClr>
            </a:pPr>
            <a:endParaRPr lang="en-US" sz="3200" dirty="0">
              <a:solidFill>
                <a:schemeClr val="bg1"/>
              </a:solidFill>
            </a:endParaRPr>
          </a:p>
          <a:p>
            <a:pPr marL="463550" indent="-231775" algn="l">
              <a:lnSpc>
                <a:spcPct val="85000"/>
              </a:lnSpc>
              <a:spcBef>
                <a:spcPts val="0"/>
              </a:spcBef>
              <a:buClr>
                <a:schemeClr val="bg1"/>
              </a:buClr>
              <a:buFont typeface="Arial" panose="020B0604020202020204" pitchFamily="34" charset="0"/>
              <a:buChar char="•"/>
            </a:pPr>
            <a:r>
              <a:rPr lang="en-US" sz="3100" b="1" dirty="0">
                <a:solidFill>
                  <a:schemeClr val="bg1"/>
                </a:solidFill>
              </a:rPr>
              <a:t>He was baptized for the remission of sins</a:t>
            </a:r>
          </a:p>
          <a:p>
            <a:pPr marL="682625" lvl="1" indent="-219075" algn="l">
              <a:lnSpc>
                <a:spcPct val="85000"/>
              </a:lnSpc>
              <a:spcBef>
                <a:spcPts val="0"/>
              </a:spcBef>
              <a:buClr>
                <a:schemeClr val="bg1"/>
              </a:buClr>
              <a:buFont typeface="Arial" panose="020B0604020202020204" pitchFamily="34" charset="0"/>
              <a:buChar char="•"/>
            </a:pPr>
            <a:r>
              <a:rPr lang="en-US" sz="3200" dirty="0">
                <a:solidFill>
                  <a:schemeClr val="bg1"/>
                </a:solidFill>
              </a:rPr>
              <a:t>Acts 10:48 – “baptized in the name …”</a:t>
            </a:r>
          </a:p>
        </p:txBody>
      </p:sp>
      <p:cxnSp>
        <p:nvCxnSpPr>
          <p:cNvPr id="5" name="Straight Connector 4">
            <a:extLst>
              <a:ext uri="{FF2B5EF4-FFF2-40B4-BE49-F238E27FC236}">
                <a16:creationId xmlns:a16="http://schemas.microsoft.com/office/drawing/2014/main" id="{B9E8BC5D-4312-1602-037C-2BB613159634}"/>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B1C30E37-7AE4-DB31-B285-C9F288C22298}"/>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4C9585F-76B7-C614-E6C4-1A74CF4EEB82}"/>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35A543E9-375E-9479-8EA1-8B5698B36D57}"/>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30475F2A-6B93-9CEC-755B-08A147B12ACB}"/>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36BE9990-69B3-2061-D423-AB3A9D90316E}"/>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76AB6E8-E949-36E9-8EE5-365642ED8496}"/>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ACBDF891-5B99-F088-0BC5-110773739ABF}"/>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2C377262-BAC7-A001-B5D7-4B050E275F63}"/>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45BBD225-817D-6AE3-506E-E870D4DB3D53}"/>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280349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46986C2-B295-9C4B-A71A-AF8EC5FD9579}"/>
            </a:ext>
          </a:extLst>
        </p:cNvPr>
        <p:cNvGrpSpPr/>
        <p:nvPr/>
      </p:nvGrpSpPr>
      <p:grpSpPr>
        <a:xfrm>
          <a:off x="0" y="0"/>
          <a:ext cx="0" cy="0"/>
          <a:chOff x="0" y="0"/>
          <a:chExt cx="0" cy="0"/>
        </a:xfrm>
      </p:grpSpPr>
      <p:sp>
        <p:nvSpPr>
          <p:cNvPr id="15" name="Subtitle 2">
            <a:extLst>
              <a:ext uri="{FF2B5EF4-FFF2-40B4-BE49-F238E27FC236}">
                <a16:creationId xmlns:a16="http://schemas.microsoft.com/office/drawing/2014/main" id="{1FED7C34-2CAE-6BC4-264C-02F733637815}"/>
              </a:ext>
            </a:extLst>
          </p:cNvPr>
          <p:cNvSpPr>
            <a:spLocks noGrp="1"/>
          </p:cNvSpPr>
          <p:nvPr>
            <p:ph type="subTitle" idx="1"/>
          </p:nvPr>
        </p:nvSpPr>
        <p:spPr>
          <a:xfrm>
            <a:off x="839417" y="821943"/>
            <a:ext cx="7472747" cy="5184650"/>
          </a:xfrm>
          <a:solidFill>
            <a:srgbClr val="595460"/>
          </a:solidFill>
        </p:spPr>
        <p:txBody>
          <a:bodyPr anchor="ctr" anchorCtr="0">
            <a:normAutofit/>
          </a:bodyPr>
          <a:lstStyle/>
          <a:p>
            <a:r>
              <a:rPr lang="en-US" sz="4400" b="1" dirty="0">
                <a:solidFill>
                  <a:schemeClr val="bg1"/>
                </a:solidFill>
              </a:rPr>
              <a:t> </a:t>
            </a:r>
          </a:p>
        </p:txBody>
      </p:sp>
      <p:sp>
        <p:nvSpPr>
          <p:cNvPr id="9" name="Content Placeholder 2">
            <a:extLst>
              <a:ext uri="{FF2B5EF4-FFF2-40B4-BE49-F238E27FC236}">
                <a16:creationId xmlns:a16="http://schemas.microsoft.com/office/drawing/2014/main" id="{B32B086B-4424-1E05-0D24-2E7282AF63DE}"/>
              </a:ext>
            </a:extLst>
          </p:cNvPr>
          <p:cNvSpPr txBox="1">
            <a:spLocks/>
          </p:cNvSpPr>
          <p:nvPr/>
        </p:nvSpPr>
        <p:spPr>
          <a:xfrm>
            <a:off x="6452781" y="869680"/>
            <a:ext cx="1828800" cy="5074920"/>
          </a:xfrm>
          <a:prstGeom prst="rect">
            <a:avLst/>
          </a:prstGeom>
          <a:solidFill>
            <a:schemeClr val="accent1">
              <a:lumMod val="20000"/>
              <a:lumOff val="80000"/>
            </a:schemeClr>
          </a:solidFill>
          <a:ln w="3175">
            <a:solidFill>
              <a:schemeClr val="tx1"/>
            </a:solidFill>
          </a:ln>
        </p:spPr>
        <p:txBody>
          <a:bodyPr vert="horz" lIns="109728" tIns="109728" rIns="109728" bIns="91440" rtlCol="0" anchor="t">
            <a:noAutofit/>
          </a:bodyPr>
          <a:lstStyle>
            <a:lvl1pPr marL="0" indent="0" algn="l" defTabSz="685800" rtl="0" eaLnBrk="1" latinLnBrk="0" hangingPunct="1">
              <a:lnSpc>
                <a:spcPct val="125000"/>
              </a:lnSpc>
              <a:spcBef>
                <a:spcPts val="698"/>
              </a:spcBef>
              <a:spcAft>
                <a:spcPts val="450"/>
              </a:spcAft>
              <a:buFont typeface="Corbel" panose="020B0503020204020204" pitchFamily="34" charset="0"/>
              <a:buNone/>
              <a:defRPr sz="1350" b="0" kern="1200" spc="113" baseline="0">
                <a:solidFill>
                  <a:schemeClr val="tx1">
                    <a:lumMod val="75000"/>
                    <a:lumOff val="25000"/>
                  </a:schemeClr>
                </a:solidFill>
                <a:latin typeface="+mn-lt"/>
                <a:ea typeface="+mn-ea"/>
                <a:cs typeface="+mn-cs"/>
              </a:defRPr>
            </a:lvl1pPr>
            <a:lvl2pPr marL="0" indent="0" algn="l" defTabSz="685800" rtl="0" eaLnBrk="1" latinLnBrk="0" hangingPunct="1">
              <a:lnSpc>
                <a:spcPct val="125000"/>
              </a:lnSpc>
              <a:spcBef>
                <a:spcPts val="698"/>
              </a:spcBef>
              <a:spcAft>
                <a:spcPts val="450"/>
              </a:spcAft>
              <a:buFont typeface="Corbel" panose="020B0503020204020204" pitchFamily="34" charset="0"/>
              <a:buNone/>
              <a:defRPr sz="1350" kern="1200" spc="113" baseline="0">
                <a:solidFill>
                  <a:schemeClr val="tx1">
                    <a:lumMod val="75000"/>
                    <a:lumOff val="25000"/>
                  </a:schemeClr>
                </a:solidFill>
                <a:latin typeface="+mn-lt"/>
                <a:ea typeface="+mn-ea"/>
                <a:cs typeface="+mn-cs"/>
              </a:defRPr>
            </a:lvl2pPr>
            <a:lvl3pPr marL="0" indent="-240030" algn="l" defTabSz="685800" rtl="0" eaLnBrk="1" latinLnBrk="0" hangingPunct="1">
              <a:lnSpc>
                <a:spcPct val="125000"/>
              </a:lnSpc>
              <a:spcBef>
                <a:spcPts val="698"/>
              </a:spcBef>
              <a:spcAft>
                <a:spcPts val="450"/>
              </a:spcAft>
              <a:buFont typeface="Corbel" panose="020B0503020204020204" pitchFamily="34" charset="0"/>
              <a:buChar char="–"/>
              <a:defRPr sz="1350" i="1" kern="1200" spc="113" baseline="0">
                <a:solidFill>
                  <a:schemeClr val="tx1">
                    <a:lumMod val="75000"/>
                    <a:lumOff val="25000"/>
                  </a:schemeClr>
                </a:solidFill>
                <a:latin typeface="+mn-lt"/>
                <a:ea typeface="+mn-ea"/>
                <a:cs typeface="+mn-cs"/>
              </a:defRPr>
            </a:lvl3pPr>
            <a:lvl4pPr marL="0" indent="-240030" algn="l" defTabSz="685800" rtl="0" eaLnBrk="1" latinLnBrk="0" hangingPunct="1">
              <a:lnSpc>
                <a:spcPct val="125000"/>
              </a:lnSpc>
              <a:spcBef>
                <a:spcPts val="698"/>
              </a:spcBef>
              <a:spcAft>
                <a:spcPts val="450"/>
              </a:spcAft>
              <a:buFont typeface="Corbel" panose="020B0503020204020204" pitchFamily="34" charset="0"/>
              <a:buChar char="–"/>
              <a:defRPr sz="1350" kern="1200" spc="113" baseline="0">
                <a:solidFill>
                  <a:schemeClr val="tx1">
                    <a:lumMod val="75000"/>
                    <a:lumOff val="25000"/>
                  </a:schemeClr>
                </a:solidFill>
                <a:latin typeface="+mn-lt"/>
                <a:ea typeface="+mn-ea"/>
                <a:cs typeface="+mn-cs"/>
              </a:defRPr>
            </a:lvl4pPr>
            <a:lvl5pPr marL="0" indent="-240030" algn="l" defTabSz="685800" rtl="0" eaLnBrk="1" latinLnBrk="0" hangingPunct="1">
              <a:lnSpc>
                <a:spcPct val="125000"/>
              </a:lnSpc>
              <a:spcBef>
                <a:spcPts val="698"/>
              </a:spcBef>
              <a:spcAft>
                <a:spcPts val="450"/>
              </a:spcAft>
              <a:buFont typeface="Corbel" panose="020B0503020204020204" pitchFamily="34" charset="0"/>
              <a:buChar char="–"/>
              <a:defRPr sz="1350" i="1" kern="1200" spc="113" baseline="0">
                <a:solidFill>
                  <a:schemeClr val="tx1">
                    <a:lumMod val="75000"/>
                    <a:lumOff val="25000"/>
                  </a:schemeClr>
                </a:solidFill>
                <a:latin typeface="+mn-lt"/>
                <a:ea typeface="+mn-ea"/>
                <a:cs typeface="+mn-cs"/>
              </a:defRPr>
            </a:lvl5pPr>
            <a:lvl6pPr marL="144018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9pPr>
          </a:lstStyle>
          <a:p>
            <a:pPr algn="ctr">
              <a:lnSpc>
                <a:spcPts val="2800"/>
              </a:lnSpc>
              <a:spcBef>
                <a:spcPts val="0"/>
              </a:spcBef>
              <a:spcAft>
                <a:spcPts val="0"/>
              </a:spcAft>
            </a:pPr>
            <a:r>
              <a:rPr lang="en-US" sz="2400" b="1" dirty="0">
                <a:latin typeface="Candara" panose="020E0502030303020204" pitchFamily="34" charset="0"/>
              </a:rPr>
              <a:t>Cornelius</a:t>
            </a:r>
          </a:p>
          <a:p>
            <a:pPr algn="ctr">
              <a:lnSpc>
                <a:spcPts val="2400"/>
              </a:lnSpc>
              <a:spcBef>
                <a:spcPts val="4000"/>
              </a:spcBef>
              <a:spcAft>
                <a:spcPts val="0"/>
              </a:spcAft>
            </a:pPr>
            <a:r>
              <a:rPr lang="en-US" sz="2400" b="1" dirty="0">
                <a:latin typeface="Candara" panose="020E0502030303020204" pitchFamily="34" charset="0"/>
              </a:rPr>
              <a:t>A Devout Man</a:t>
            </a:r>
          </a:p>
          <a:p>
            <a:pPr algn="ctr">
              <a:lnSpc>
                <a:spcPts val="2100"/>
              </a:lnSpc>
              <a:spcBef>
                <a:spcPts val="0"/>
              </a:spcBef>
              <a:spcAft>
                <a:spcPts val="0"/>
              </a:spcAft>
            </a:pPr>
            <a:r>
              <a:rPr lang="en-US" sz="2400" i="1" dirty="0">
                <a:latin typeface="Candara" panose="020E0502030303020204" pitchFamily="34" charset="0"/>
              </a:rPr>
              <a:t>Acts 10:2</a:t>
            </a:r>
          </a:p>
          <a:p>
            <a:pPr algn="ctr">
              <a:lnSpc>
                <a:spcPts val="2100"/>
              </a:lnSpc>
              <a:spcBef>
                <a:spcPts val="0"/>
              </a:spcBef>
              <a:spcAft>
                <a:spcPts val="0"/>
              </a:spcAft>
            </a:pPr>
            <a:endParaRPr lang="en-US" sz="2400" i="1" dirty="0">
              <a:latin typeface="Candara" panose="020E0502030303020204" pitchFamily="34" charset="0"/>
            </a:endParaRPr>
          </a:p>
          <a:p>
            <a:pPr algn="ctr">
              <a:lnSpc>
                <a:spcPts val="2100"/>
              </a:lnSpc>
              <a:spcBef>
                <a:spcPts val="0"/>
              </a:spcBef>
              <a:spcAft>
                <a:spcPts val="0"/>
              </a:spcAft>
            </a:pPr>
            <a:endParaRPr lang="en-US" sz="2400" i="1" dirty="0">
              <a:latin typeface="Candara" panose="020E0502030303020204" pitchFamily="34" charset="0"/>
            </a:endParaRPr>
          </a:p>
          <a:p>
            <a:pPr algn="ctr">
              <a:lnSpc>
                <a:spcPts val="2400"/>
              </a:lnSpc>
              <a:spcBef>
                <a:spcPts val="1800"/>
              </a:spcBef>
              <a:spcAft>
                <a:spcPts val="0"/>
              </a:spcAft>
            </a:pPr>
            <a:r>
              <a:rPr lang="en-US" sz="2400" b="1" dirty="0">
                <a:latin typeface="Candara" panose="020E0502030303020204" pitchFamily="34" charset="0"/>
              </a:rPr>
              <a:t>Had To Do Something</a:t>
            </a:r>
          </a:p>
          <a:p>
            <a:pPr algn="ctr">
              <a:lnSpc>
                <a:spcPts val="2100"/>
              </a:lnSpc>
              <a:spcBef>
                <a:spcPts val="0"/>
              </a:spcBef>
              <a:spcAft>
                <a:spcPts val="0"/>
              </a:spcAft>
            </a:pPr>
            <a:r>
              <a:rPr lang="en-US" sz="2400" i="1" dirty="0">
                <a:latin typeface="Candara" panose="020E0502030303020204" pitchFamily="34" charset="0"/>
              </a:rPr>
              <a:t>Acts 10:5</a:t>
            </a:r>
          </a:p>
          <a:p>
            <a:pPr algn="ctr">
              <a:lnSpc>
                <a:spcPts val="2400"/>
              </a:lnSpc>
              <a:spcBef>
                <a:spcPts val="1200"/>
              </a:spcBef>
              <a:spcAft>
                <a:spcPts val="0"/>
              </a:spcAft>
            </a:pPr>
            <a:r>
              <a:rPr lang="en-US" sz="2400" b="1" dirty="0">
                <a:latin typeface="Candara" panose="020E0502030303020204" pitchFamily="34" charset="0"/>
              </a:rPr>
              <a:t>Was Baptized</a:t>
            </a:r>
          </a:p>
          <a:p>
            <a:pPr algn="ctr">
              <a:lnSpc>
                <a:spcPts val="2100"/>
              </a:lnSpc>
              <a:spcBef>
                <a:spcPts val="0"/>
              </a:spcBef>
              <a:spcAft>
                <a:spcPts val="0"/>
              </a:spcAft>
            </a:pPr>
            <a:r>
              <a:rPr lang="en-US" sz="2400" i="1" dirty="0">
                <a:latin typeface="Candara" panose="020E0502030303020204" pitchFamily="34" charset="0"/>
              </a:rPr>
              <a:t>Acts 10:48</a:t>
            </a:r>
          </a:p>
          <a:p>
            <a:endParaRPr lang="en-US" sz="2400" dirty="0"/>
          </a:p>
        </p:txBody>
      </p:sp>
      <p:sp>
        <p:nvSpPr>
          <p:cNvPr id="8" name="Content Placeholder 2">
            <a:extLst>
              <a:ext uri="{FF2B5EF4-FFF2-40B4-BE49-F238E27FC236}">
                <a16:creationId xmlns:a16="http://schemas.microsoft.com/office/drawing/2014/main" id="{2D924C13-D802-1028-C6F5-CEDB5FD22C93}"/>
              </a:ext>
            </a:extLst>
          </p:cNvPr>
          <p:cNvSpPr txBox="1">
            <a:spLocks/>
          </p:cNvSpPr>
          <p:nvPr/>
        </p:nvSpPr>
        <p:spPr>
          <a:xfrm>
            <a:off x="4590496" y="861887"/>
            <a:ext cx="1828800" cy="5074920"/>
          </a:xfrm>
          <a:prstGeom prst="rect">
            <a:avLst/>
          </a:prstGeom>
          <a:solidFill>
            <a:schemeClr val="accent1">
              <a:lumMod val="20000"/>
              <a:lumOff val="80000"/>
            </a:schemeClr>
          </a:solidFill>
          <a:ln w="3175">
            <a:solidFill>
              <a:schemeClr val="tx1"/>
            </a:solidFill>
          </a:ln>
        </p:spPr>
        <p:txBody>
          <a:bodyPr vert="horz" lIns="109728" tIns="109728" rIns="109728" bIns="91440" rtlCol="0" anchor="t">
            <a:normAutofit/>
          </a:bodyPr>
          <a:lstStyle>
            <a:lvl1pPr marL="0" indent="0" algn="l" defTabSz="685800" rtl="0" eaLnBrk="1" latinLnBrk="0" hangingPunct="1">
              <a:lnSpc>
                <a:spcPct val="125000"/>
              </a:lnSpc>
              <a:spcBef>
                <a:spcPts val="698"/>
              </a:spcBef>
              <a:spcAft>
                <a:spcPts val="450"/>
              </a:spcAft>
              <a:buFont typeface="Corbel" panose="020B0503020204020204" pitchFamily="34" charset="0"/>
              <a:buNone/>
              <a:defRPr sz="1350" b="0" kern="1200" spc="113" baseline="0">
                <a:solidFill>
                  <a:schemeClr val="tx1">
                    <a:lumMod val="75000"/>
                    <a:lumOff val="25000"/>
                  </a:schemeClr>
                </a:solidFill>
                <a:latin typeface="+mn-lt"/>
                <a:ea typeface="+mn-ea"/>
                <a:cs typeface="+mn-cs"/>
              </a:defRPr>
            </a:lvl1pPr>
            <a:lvl2pPr marL="0" indent="0" algn="l" defTabSz="685800" rtl="0" eaLnBrk="1" latinLnBrk="0" hangingPunct="1">
              <a:lnSpc>
                <a:spcPct val="125000"/>
              </a:lnSpc>
              <a:spcBef>
                <a:spcPts val="698"/>
              </a:spcBef>
              <a:spcAft>
                <a:spcPts val="450"/>
              </a:spcAft>
              <a:buFont typeface="Corbel" panose="020B0503020204020204" pitchFamily="34" charset="0"/>
              <a:buNone/>
              <a:defRPr sz="1350" kern="1200" spc="113" baseline="0">
                <a:solidFill>
                  <a:schemeClr val="tx1">
                    <a:lumMod val="75000"/>
                    <a:lumOff val="25000"/>
                  </a:schemeClr>
                </a:solidFill>
                <a:latin typeface="+mn-lt"/>
                <a:ea typeface="+mn-ea"/>
                <a:cs typeface="+mn-cs"/>
              </a:defRPr>
            </a:lvl2pPr>
            <a:lvl3pPr marL="0" indent="-240030" algn="l" defTabSz="685800" rtl="0" eaLnBrk="1" latinLnBrk="0" hangingPunct="1">
              <a:lnSpc>
                <a:spcPct val="125000"/>
              </a:lnSpc>
              <a:spcBef>
                <a:spcPts val="698"/>
              </a:spcBef>
              <a:spcAft>
                <a:spcPts val="450"/>
              </a:spcAft>
              <a:buFont typeface="Corbel" panose="020B0503020204020204" pitchFamily="34" charset="0"/>
              <a:buChar char="–"/>
              <a:defRPr sz="1350" i="1" kern="1200" spc="113" baseline="0">
                <a:solidFill>
                  <a:schemeClr val="tx1">
                    <a:lumMod val="75000"/>
                    <a:lumOff val="25000"/>
                  </a:schemeClr>
                </a:solidFill>
                <a:latin typeface="+mn-lt"/>
                <a:ea typeface="+mn-ea"/>
                <a:cs typeface="+mn-cs"/>
              </a:defRPr>
            </a:lvl3pPr>
            <a:lvl4pPr marL="0" indent="-240030" algn="l" defTabSz="685800" rtl="0" eaLnBrk="1" latinLnBrk="0" hangingPunct="1">
              <a:lnSpc>
                <a:spcPct val="125000"/>
              </a:lnSpc>
              <a:spcBef>
                <a:spcPts val="698"/>
              </a:spcBef>
              <a:spcAft>
                <a:spcPts val="450"/>
              </a:spcAft>
              <a:buFont typeface="Corbel" panose="020B0503020204020204" pitchFamily="34" charset="0"/>
              <a:buChar char="–"/>
              <a:defRPr sz="1350" kern="1200" spc="113" baseline="0">
                <a:solidFill>
                  <a:schemeClr val="tx1">
                    <a:lumMod val="75000"/>
                    <a:lumOff val="25000"/>
                  </a:schemeClr>
                </a:solidFill>
                <a:latin typeface="+mn-lt"/>
                <a:ea typeface="+mn-ea"/>
                <a:cs typeface="+mn-cs"/>
              </a:defRPr>
            </a:lvl4pPr>
            <a:lvl5pPr marL="0" indent="-240030" algn="l" defTabSz="685800" rtl="0" eaLnBrk="1" latinLnBrk="0" hangingPunct="1">
              <a:lnSpc>
                <a:spcPct val="125000"/>
              </a:lnSpc>
              <a:spcBef>
                <a:spcPts val="698"/>
              </a:spcBef>
              <a:spcAft>
                <a:spcPts val="450"/>
              </a:spcAft>
              <a:buFont typeface="Corbel" panose="020B0503020204020204" pitchFamily="34" charset="0"/>
              <a:buChar char="–"/>
              <a:defRPr sz="1350" i="1" kern="1200" spc="113" baseline="0">
                <a:solidFill>
                  <a:schemeClr val="tx1">
                    <a:lumMod val="75000"/>
                    <a:lumOff val="25000"/>
                  </a:schemeClr>
                </a:solidFill>
                <a:latin typeface="+mn-lt"/>
                <a:ea typeface="+mn-ea"/>
                <a:cs typeface="+mn-cs"/>
              </a:defRPr>
            </a:lvl5pPr>
            <a:lvl6pPr marL="144018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9pPr>
          </a:lstStyle>
          <a:p>
            <a:pPr algn="ctr">
              <a:lnSpc>
                <a:spcPts val="2800"/>
              </a:lnSpc>
              <a:spcBef>
                <a:spcPts val="0"/>
              </a:spcBef>
              <a:spcAft>
                <a:spcPts val="0"/>
              </a:spcAft>
            </a:pPr>
            <a:r>
              <a:rPr lang="en-US" sz="2400" b="1" dirty="0">
                <a:latin typeface="Candara" panose="020E0502030303020204" pitchFamily="34" charset="0"/>
              </a:rPr>
              <a:t>Saul Of</a:t>
            </a:r>
          </a:p>
          <a:p>
            <a:pPr algn="ctr">
              <a:lnSpc>
                <a:spcPts val="2800"/>
              </a:lnSpc>
              <a:spcBef>
                <a:spcPts val="0"/>
              </a:spcBef>
              <a:spcAft>
                <a:spcPts val="0"/>
              </a:spcAft>
            </a:pPr>
            <a:r>
              <a:rPr lang="en-US" sz="2400" b="1" dirty="0">
                <a:latin typeface="Candara" panose="020E0502030303020204" pitchFamily="34" charset="0"/>
              </a:rPr>
              <a:t>Tarsus</a:t>
            </a:r>
          </a:p>
          <a:p>
            <a:pPr algn="ctr">
              <a:lnSpc>
                <a:spcPts val="2400"/>
              </a:lnSpc>
              <a:spcBef>
                <a:spcPts val="1200"/>
              </a:spcBef>
              <a:spcAft>
                <a:spcPts val="0"/>
              </a:spcAft>
            </a:pPr>
            <a:r>
              <a:rPr lang="en-US" sz="2400" b="1" dirty="0">
                <a:latin typeface="Candara" panose="020E0502030303020204" pitchFamily="34" charset="0"/>
              </a:rPr>
              <a:t>A Religious Zealot</a:t>
            </a:r>
          </a:p>
          <a:p>
            <a:pPr algn="ctr">
              <a:lnSpc>
                <a:spcPts val="2100"/>
              </a:lnSpc>
              <a:spcBef>
                <a:spcPts val="0"/>
              </a:spcBef>
              <a:spcAft>
                <a:spcPts val="0"/>
              </a:spcAft>
            </a:pPr>
            <a:r>
              <a:rPr lang="en-US" sz="2400" i="1" dirty="0">
                <a:latin typeface="Candara" panose="020E0502030303020204" pitchFamily="34" charset="0"/>
              </a:rPr>
              <a:t>Acts 8:3; 9:1-2</a:t>
            </a:r>
          </a:p>
          <a:p>
            <a:pPr algn="ctr">
              <a:lnSpc>
                <a:spcPts val="2400"/>
              </a:lnSpc>
              <a:spcBef>
                <a:spcPts val="1800"/>
              </a:spcBef>
              <a:spcAft>
                <a:spcPts val="0"/>
              </a:spcAft>
            </a:pPr>
            <a:r>
              <a:rPr lang="en-US" sz="2400" b="1" dirty="0">
                <a:latin typeface="Candara" panose="020E0502030303020204" pitchFamily="34" charset="0"/>
              </a:rPr>
              <a:t>Had To Change</a:t>
            </a:r>
          </a:p>
          <a:p>
            <a:pPr algn="ctr">
              <a:lnSpc>
                <a:spcPts val="2100"/>
              </a:lnSpc>
              <a:spcBef>
                <a:spcPts val="0"/>
              </a:spcBef>
              <a:spcAft>
                <a:spcPts val="0"/>
              </a:spcAft>
            </a:pPr>
            <a:r>
              <a:rPr lang="en-US" sz="2400" i="1" dirty="0">
                <a:latin typeface="Candara" panose="020E0502030303020204" pitchFamily="34" charset="0"/>
              </a:rPr>
              <a:t>Acts 9:5-6</a:t>
            </a:r>
          </a:p>
          <a:p>
            <a:pPr algn="ctr">
              <a:lnSpc>
                <a:spcPts val="2400"/>
              </a:lnSpc>
              <a:spcBef>
                <a:spcPts val="1200"/>
              </a:spcBef>
              <a:spcAft>
                <a:spcPts val="0"/>
              </a:spcAft>
            </a:pPr>
            <a:r>
              <a:rPr lang="en-US" sz="2400" b="1" dirty="0">
                <a:latin typeface="Candara" panose="020E0502030303020204" pitchFamily="34" charset="0"/>
              </a:rPr>
              <a:t>Was Baptized</a:t>
            </a:r>
          </a:p>
          <a:p>
            <a:pPr algn="ctr">
              <a:lnSpc>
                <a:spcPts val="2100"/>
              </a:lnSpc>
              <a:spcBef>
                <a:spcPts val="0"/>
              </a:spcBef>
              <a:spcAft>
                <a:spcPts val="0"/>
              </a:spcAft>
            </a:pPr>
            <a:r>
              <a:rPr lang="en-US" sz="2400" i="1" dirty="0">
                <a:latin typeface="Candara" panose="020E0502030303020204" pitchFamily="34" charset="0"/>
              </a:rPr>
              <a:t>Acts 22:16; 9:18</a:t>
            </a:r>
          </a:p>
          <a:p>
            <a:endParaRPr lang="en-US" sz="2400" dirty="0"/>
          </a:p>
        </p:txBody>
      </p:sp>
      <p:sp>
        <p:nvSpPr>
          <p:cNvPr id="2" name="Title 1">
            <a:extLst>
              <a:ext uri="{FF2B5EF4-FFF2-40B4-BE49-F238E27FC236}">
                <a16:creationId xmlns:a16="http://schemas.microsoft.com/office/drawing/2014/main" id="{3DFDA371-83CA-BCAB-AC13-965FF12EF65A}"/>
              </a:ext>
            </a:extLst>
          </p:cNvPr>
          <p:cNvSpPr>
            <a:spLocks noGrp="1"/>
          </p:cNvSpPr>
          <p:nvPr>
            <p:ph type="ctrTitle"/>
          </p:nvPr>
        </p:nvSpPr>
        <p:spPr>
          <a:xfrm>
            <a:off x="864817" y="0"/>
            <a:ext cx="7447351" cy="786384"/>
          </a:xfrm>
        </p:spPr>
        <p:txBody>
          <a:bodyPr anchor="ctr" anchorCtr="0">
            <a:normAutofit/>
          </a:bodyPr>
          <a:lstStyle/>
          <a:p>
            <a:pPr algn="l"/>
            <a:r>
              <a:rPr lang="en-US" sz="4000" b="1" dirty="0"/>
              <a:t>Summary</a:t>
            </a:r>
          </a:p>
        </p:txBody>
      </p:sp>
      <p:cxnSp>
        <p:nvCxnSpPr>
          <p:cNvPr id="5" name="Straight Connector 4">
            <a:extLst>
              <a:ext uri="{FF2B5EF4-FFF2-40B4-BE49-F238E27FC236}">
                <a16:creationId xmlns:a16="http://schemas.microsoft.com/office/drawing/2014/main" id="{2CD56A5A-0811-9DA1-0645-6E9FB4F2B56F}"/>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C821E8D4-E9E7-41B9-6BC1-F253D68A600A}"/>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D648A5F-C557-A463-24E2-95FA1D050729}"/>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75924386-F3A4-2E07-8465-2D79384C890D}"/>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A1A55557-FA66-FC36-809A-772A98AD3FB5}"/>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10F677FB-CA35-7D9B-E99C-C06E0A6585F7}"/>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557CA05-DCE0-E0B5-7E6F-29B7BB3F5779}"/>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96000B3-CEA2-8E81-E69B-B772356CA3DE}"/>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DD3D3B1F-6824-FB0F-C6EE-70F7E9AA5F54}"/>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Content Placeholder 2">
            <a:extLst>
              <a:ext uri="{FF2B5EF4-FFF2-40B4-BE49-F238E27FC236}">
                <a16:creationId xmlns:a16="http://schemas.microsoft.com/office/drawing/2014/main" id="{53E84D11-DADB-0907-270C-84D879009E82}"/>
              </a:ext>
            </a:extLst>
          </p:cNvPr>
          <p:cNvSpPr txBox="1">
            <a:spLocks/>
          </p:cNvSpPr>
          <p:nvPr/>
        </p:nvSpPr>
        <p:spPr>
          <a:xfrm>
            <a:off x="853762" y="859537"/>
            <a:ext cx="1828800" cy="5074920"/>
          </a:xfrm>
          <a:prstGeom prst="rect">
            <a:avLst/>
          </a:prstGeom>
          <a:solidFill>
            <a:schemeClr val="accent1">
              <a:lumMod val="20000"/>
              <a:lumOff val="80000"/>
            </a:schemeClr>
          </a:solidFill>
          <a:ln w="3175">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b="1" dirty="0">
                <a:latin typeface="Candara" panose="020E0502030303020204" pitchFamily="34" charset="0"/>
              </a:rPr>
              <a:t>Those On Pentecost</a:t>
            </a:r>
          </a:p>
          <a:p>
            <a:pPr marL="0" indent="0" algn="ctr">
              <a:lnSpc>
                <a:spcPct val="100000"/>
              </a:lnSpc>
              <a:spcBef>
                <a:spcPts val="0"/>
              </a:spcBef>
              <a:buNone/>
            </a:pPr>
            <a:endParaRPr lang="en-US" sz="2400" b="1" dirty="0">
              <a:latin typeface="Candara" panose="020E0502030303020204" pitchFamily="34" charset="0"/>
            </a:endParaRPr>
          </a:p>
          <a:p>
            <a:pPr marL="0" indent="0" algn="ctr">
              <a:lnSpc>
                <a:spcPct val="100000"/>
              </a:lnSpc>
              <a:spcBef>
                <a:spcPts val="0"/>
              </a:spcBef>
              <a:buNone/>
            </a:pPr>
            <a:r>
              <a:rPr lang="en-US" sz="2400" b="1" dirty="0">
                <a:latin typeface="Candara" panose="020E0502030303020204" pitchFamily="34" charset="0"/>
              </a:rPr>
              <a:t>Devout</a:t>
            </a:r>
          </a:p>
          <a:p>
            <a:pPr marL="0" indent="0" algn="ctr">
              <a:lnSpc>
                <a:spcPct val="100000"/>
              </a:lnSpc>
              <a:spcBef>
                <a:spcPts val="0"/>
              </a:spcBef>
              <a:buNone/>
            </a:pPr>
            <a:r>
              <a:rPr lang="en-US" sz="2400" i="1" dirty="0">
                <a:latin typeface="Candara" panose="020E0502030303020204" pitchFamily="34" charset="0"/>
              </a:rPr>
              <a:t>Acts 2:5</a:t>
            </a:r>
          </a:p>
          <a:p>
            <a:pPr marL="0" indent="0" algn="ctr">
              <a:lnSpc>
                <a:spcPct val="100000"/>
              </a:lnSpc>
              <a:spcBef>
                <a:spcPts val="0"/>
              </a:spcBef>
              <a:buNone/>
            </a:pPr>
            <a:endParaRPr lang="en-US" sz="2400" i="1" dirty="0">
              <a:latin typeface="Candara" panose="020E0502030303020204" pitchFamily="34" charset="0"/>
            </a:endParaRPr>
          </a:p>
          <a:p>
            <a:pPr marL="0" indent="0" algn="ctr">
              <a:lnSpc>
                <a:spcPct val="100000"/>
              </a:lnSpc>
              <a:spcBef>
                <a:spcPts val="0"/>
              </a:spcBef>
              <a:buNone/>
            </a:pPr>
            <a:endParaRPr lang="en-US" sz="2400" i="1" dirty="0">
              <a:latin typeface="Candara" panose="020E0502030303020204" pitchFamily="34" charset="0"/>
            </a:endParaRPr>
          </a:p>
          <a:p>
            <a:pPr marL="0" indent="0" algn="ctr">
              <a:lnSpc>
                <a:spcPct val="100000"/>
              </a:lnSpc>
              <a:spcBef>
                <a:spcPts val="0"/>
              </a:spcBef>
              <a:buNone/>
            </a:pPr>
            <a:r>
              <a:rPr lang="en-US" sz="2400" b="1" dirty="0">
                <a:latin typeface="Candara" panose="020E0502030303020204" pitchFamily="34" charset="0"/>
              </a:rPr>
              <a:t>Asked What To Do</a:t>
            </a:r>
          </a:p>
          <a:p>
            <a:pPr marL="0" indent="0" algn="ctr">
              <a:lnSpc>
                <a:spcPct val="100000"/>
              </a:lnSpc>
              <a:spcBef>
                <a:spcPts val="0"/>
              </a:spcBef>
              <a:buNone/>
            </a:pPr>
            <a:r>
              <a:rPr lang="en-US" sz="2400" i="1" dirty="0">
                <a:latin typeface="Candara" panose="020E0502030303020204" pitchFamily="34" charset="0"/>
              </a:rPr>
              <a:t>Acts 2:37</a:t>
            </a:r>
          </a:p>
          <a:p>
            <a:pPr marL="0" indent="0" algn="ctr">
              <a:lnSpc>
                <a:spcPct val="100000"/>
              </a:lnSpc>
              <a:spcBef>
                <a:spcPts val="0"/>
              </a:spcBef>
              <a:buNone/>
            </a:pPr>
            <a:r>
              <a:rPr lang="en-US" sz="2400" b="1" dirty="0">
                <a:latin typeface="Candara" panose="020E0502030303020204" pitchFamily="34" charset="0"/>
              </a:rPr>
              <a:t>They Obeyed</a:t>
            </a:r>
          </a:p>
          <a:p>
            <a:pPr marL="0" indent="0" algn="ctr">
              <a:lnSpc>
                <a:spcPct val="100000"/>
              </a:lnSpc>
              <a:spcBef>
                <a:spcPts val="0"/>
              </a:spcBef>
              <a:buNone/>
            </a:pPr>
            <a:r>
              <a:rPr lang="en-US" sz="2400" i="1" dirty="0">
                <a:latin typeface="Candara" panose="020E0502030303020204" pitchFamily="34" charset="0"/>
              </a:rPr>
              <a:t>Acts 2:41</a:t>
            </a:r>
          </a:p>
          <a:p>
            <a:pPr marL="0" indent="0">
              <a:lnSpc>
                <a:spcPct val="100000"/>
              </a:lnSpc>
              <a:spcBef>
                <a:spcPts val="0"/>
              </a:spcBef>
              <a:buNone/>
            </a:pPr>
            <a:endParaRPr lang="en-US" sz="2400" dirty="0">
              <a:latin typeface="Candara" panose="020E0502030303020204" pitchFamily="34" charset="0"/>
            </a:endParaRPr>
          </a:p>
        </p:txBody>
      </p:sp>
      <p:sp>
        <p:nvSpPr>
          <p:cNvPr id="7" name="Content Placeholder 2">
            <a:extLst>
              <a:ext uri="{FF2B5EF4-FFF2-40B4-BE49-F238E27FC236}">
                <a16:creationId xmlns:a16="http://schemas.microsoft.com/office/drawing/2014/main" id="{56C07A78-3F67-AAEF-2D17-849841C073E6}"/>
              </a:ext>
            </a:extLst>
          </p:cNvPr>
          <p:cNvSpPr txBox="1">
            <a:spLocks/>
          </p:cNvSpPr>
          <p:nvPr/>
        </p:nvSpPr>
        <p:spPr>
          <a:xfrm>
            <a:off x="2718149" y="860888"/>
            <a:ext cx="1828800" cy="5074920"/>
          </a:xfrm>
          <a:prstGeom prst="rect">
            <a:avLst/>
          </a:prstGeom>
          <a:solidFill>
            <a:schemeClr val="accent1">
              <a:lumMod val="20000"/>
              <a:lumOff val="80000"/>
            </a:schemeClr>
          </a:solidFill>
          <a:ln w="3175">
            <a:solidFill>
              <a:schemeClr val="tx1"/>
            </a:solidFill>
          </a:ln>
        </p:spPr>
        <p:txBody>
          <a:bodyPr vert="horz" lIns="109728" tIns="109728" rIns="109728" bIns="91440" rtlCol="0" anchor="t">
            <a:noAutofit/>
          </a:bodyPr>
          <a:lstStyle>
            <a:lvl1pPr marL="0" indent="0" algn="l" defTabSz="685800" rtl="0" eaLnBrk="1" latinLnBrk="0" hangingPunct="1">
              <a:lnSpc>
                <a:spcPct val="125000"/>
              </a:lnSpc>
              <a:spcBef>
                <a:spcPts val="698"/>
              </a:spcBef>
              <a:spcAft>
                <a:spcPts val="450"/>
              </a:spcAft>
              <a:buFont typeface="Corbel" panose="020B0503020204020204" pitchFamily="34" charset="0"/>
              <a:buNone/>
              <a:defRPr sz="1350" b="0" kern="1200" spc="113" baseline="0">
                <a:solidFill>
                  <a:schemeClr val="tx1">
                    <a:lumMod val="75000"/>
                    <a:lumOff val="25000"/>
                  </a:schemeClr>
                </a:solidFill>
                <a:latin typeface="+mn-lt"/>
                <a:ea typeface="+mn-ea"/>
                <a:cs typeface="+mn-cs"/>
              </a:defRPr>
            </a:lvl1pPr>
            <a:lvl2pPr marL="0" indent="0" algn="l" defTabSz="685800" rtl="0" eaLnBrk="1" latinLnBrk="0" hangingPunct="1">
              <a:lnSpc>
                <a:spcPct val="125000"/>
              </a:lnSpc>
              <a:spcBef>
                <a:spcPts val="698"/>
              </a:spcBef>
              <a:spcAft>
                <a:spcPts val="450"/>
              </a:spcAft>
              <a:buFont typeface="Corbel" panose="020B0503020204020204" pitchFamily="34" charset="0"/>
              <a:buNone/>
              <a:defRPr sz="1350" kern="1200" spc="113" baseline="0">
                <a:solidFill>
                  <a:schemeClr val="tx1">
                    <a:lumMod val="75000"/>
                    <a:lumOff val="25000"/>
                  </a:schemeClr>
                </a:solidFill>
                <a:latin typeface="+mn-lt"/>
                <a:ea typeface="+mn-ea"/>
                <a:cs typeface="+mn-cs"/>
              </a:defRPr>
            </a:lvl2pPr>
            <a:lvl3pPr marL="0" indent="-240030" algn="l" defTabSz="685800" rtl="0" eaLnBrk="1" latinLnBrk="0" hangingPunct="1">
              <a:lnSpc>
                <a:spcPct val="125000"/>
              </a:lnSpc>
              <a:spcBef>
                <a:spcPts val="698"/>
              </a:spcBef>
              <a:spcAft>
                <a:spcPts val="450"/>
              </a:spcAft>
              <a:buFont typeface="Corbel" panose="020B0503020204020204" pitchFamily="34" charset="0"/>
              <a:buChar char="–"/>
              <a:defRPr sz="1350" i="1" kern="1200" spc="113" baseline="0">
                <a:solidFill>
                  <a:schemeClr val="tx1">
                    <a:lumMod val="75000"/>
                    <a:lumOff val="25000"/>
                  </a:schemeClr>
                </a:solidFill>
                <a:latin typeface="+mn-lt"/>
                <a:ea typeface="+mn-ea"/>
                <a:cs typeface="+mn-cs"/>
              </a:defRPr>
            </a:lvl3pPr>
            <a:lvl4pPr marL="0" indent="-240030" algn="l" defTabSz="685800" rtl="0" eaLnBrk="1" latinLnBrk="0" hangingPunct="1">
              <a:lnSpc>
                <a:spcPct val="125000"/>
              </a:lnSpc>
              <a:spcBef>
                <a:spcPts val="698"/>
              </a:spcBef>
              <a:spcAft>
                <a:spcPts val="450"/>
              </a:spcAft>
              <a:buFont typeface="Corbel" panose="020B0503020204020204" pitchFamily="34" charset="0"/>
              <a:buChar char="–"/>
              <a:defRPr sz="1350" kern="1200" spc="113" baseline="0">
                <a:solidFill>
                  <a:schemeClr val="tx1">
                    <a:lumMod val="75000"/>
                    <a:lumOff val="25000"/>
                  </a:schemeClr>
                </a:solidFill>
                <a:latin typeface="+mn-lt"/>
                <a:ea typeface="+mn-ea"/>
                <a:cs typeface="+mn-cs"/>
              </a:defRPr>
            </a:lvl4pPr>
            <a:lvl5pPr marL="0" indent="-240030" algn="l" defTabSz="685800" rtl="0" eaLnBrk="1" latinLnBrk="0" hangingPunct="1">
              <a:lnSpc>
                <a:spcPct val="125000"/>
              </a:lnSpc>
              <a:spcBef>
                <a:spcPts val="698"/>
              </a:spcBef>
              <a:spcAft>
                <a:spcPts val="450"/>
              </a:spcAft>
              <a:buFont typeface="Corbel" panose="020B0503020204020204" pitchFamily="34" charset="0"/>
              <a:buChar char="–"/>
              <a:defRPr sz="1350" i="1" kern="1200" spc="113" baseline="0">
                <a:solidFill>
                  <a:schemeClr val="tx1">
                    <a:lumMod val="75000"/>
                    <a:lumOff val="25000"/>
                  </a:schemeClr>
                </a:solidFill>
                <a:latin typeface="+mn-lt"/>
                <a:ea typeface="+mn-ea"/>
                <a:cs typeface="+mn-cs"/>
              </a:defRPr>
            </a:lvl5pPr>
            <a:lvl6pPr marL="144018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9pPr>
          </a:lstStyle>
          <a:p>
            <a:pPr algn="ctr">
              <a:lnSpc>
                <a:spcPts val="2800"/>
              </a:lnSpc>
              <a:spcBef>
                <a:spcPts val="0"/>
              </a:spcBef>
              <a:spcAft>
                <a:spcPts val="0"/>
              </a:spcAft>
            </a:pPr>
            <a:r>
              <a:rPr lang="en-US" sz="2400" b="1" dirty="0">
                <a:latin typeface="Candara" panose="020E0502030303020204" pitchFamily="34" charset="0"/>
              </a:rPr>
              <a:t>Ethiopian</a:t>
            </a:r>
          </a:p>
          <a:p>
            <a:pPr algn="ctr">
              <a:lnSpc>
                <a:spcPts val="2800"/>
              </a:lnSpc>
              <a:spcBef>
                <a:spcPts val="0"/>
              </a:spcBef>
              <a:spcAft>
                <a:spcPts val="0"/>
              </a:spcAft>
            </a:pPr>
            <a:r>
              <a:rPr lang="en-US" sz="2400" b="1" dirty="0">
                <a:latin typeface="Candara" panose="020E0502030303020204" pitchFamily="34" charset="0"/>
              </a:rPr>
              <a:t>Eunuch</a:t>
            </a:r>
          </a:p>
          <a:p>
            <a:pPr algn="ctr">
              <a:lnSpc>
                <a:spcPts val="2400"/>
              </a:lnSpc>
              <a:spcBef>
                <a:spcPts val="1200"/>
              </a:spcBef>
              <a:spcAft>
                <a:spcPts val="0"/>
              </a:spcAft>
            </a:pPr>
            <a:r>
              <a:rPr lang="en-US" sz="2400" b="1" dirty="0">
                <a:latin typeface="Candara" panose="020E0502030303020204" pitchFamily="34" charset="0"/>
              </a:rPr>
              <a:t>A Religious Man</a:t>
            </a:r>
          </a:p>
          <a:p>
            <a:pPr algn="ctr">
              <a:lnSpc>
                <a:spcPts val="2100"/>
              </a:lnSpc>
              <a:spcBef>
                <a:spcPts val="0"/>
              </a:spcBef>
              <a:spcAft>
                <a:spcPts val="0"/>
              </a:spcAft>
            </a:pPr>
            <a:r>
              <a:rPr lang="en-US" sz="2400" i="1" dirty="0">
                <a:latin typeface="Candara" panose="020E0502030303020204" pitchFamily="34" charset="0"/>
              </a:rPr>
              <a:t>Acts 8:27-28</a:t>
            </a:r>
          </a:p>
          <a:p>
            <a:pPr algn="ctr">
              <a:lnSpc>
                <a:spcPts val="2400"/>
              </a:lnSpc>
              <a:spcBef>
                <a:spcPts val="1800"/>
              </a:spcBef>
              <a:spcAft>
                <a:spcPts val="0"/>
              </a:spcAft>
            </a:pPr>
            <a:r>
              <a:rPr lang="en-US" sz="2400" b="1" dirty="0">
                <a:latin typeface="Candara" panose="020E0502030303020204" pitchFamily="34" charset="0"/>
              </a:rPr>
              <a:t>Had To Be Taught</a:t>
            </a:r>
          </a:p>
          <a:p>
            <a:pPr algn="ctr">
              <a:lnSpc>
                <a:spcPts val="2100"/>
              </a:lnSpc>
              <a:spcBef>
                <a:spcPts val="0"/>
              </a:spcBef>
              <a:spcAft>
                <a:spcPts val="0"/>
              </a:spcAft>
            </a:pPr>
            <a:r>
              <a:rPr lang="en-US" sz="2400" i="1" dirty="0">
                <a:latin typeface="Candara" panose="020E0502030303020204" pitchFamily="34" charset="0"/>
              </a:rPr>
              <a:t>Acts 8:30-3</a:t>
            </a:r>
            <a:r>
              <a:rPr lang="en-US" sz="2400" dirty="0">
                <a:latin typeface="Candara" panose="020E0502030303020204" pitchFamily="34" charset="0"/>
              </a:rPr>
              <a:t>5</a:t>
            </a:r>
          </a:p>
          <a:p>
            <a:pPr algn="ctr">
              <a:lnSpc>
                <a:spcPts val="2400"/>
              </a:lnSpc>
              <a:spcBef>
                <a:spcPts val="1200"/>
              </a:spcBef>
              <a:spcAft>
                <a:spcPts val="0"/>
              </a:spcAft>
            </a:pPr>
            <a:r>
              <a:rPr lang="en-US" sz="2400" b="1" dirty="0">
                <a:latin typeface="Candara" panose="020E0502030303020204" pitchFamily="34" charset="0"/>
              </a:rPr>
              <a:t>Was Baptized</a:t>
            </a:r>
          </a:p>
          <a:p>
            <a:pPr algn="ctr">
              <a:lnSpc>
                <a:spcPts val="2100"/>
              </a:lnSpc>
              <a:spcBef>
                <a:spcPts val="0"/>
              </a:spcBef>
              <a:spcAft>
                <a:spcPts val="0"/>
              </a:spcAft>
            </a:pPr>
            <a:r>
              <a:rPr lang="en-US" sz="2400" i="1" dirty="0">
                <a:latin typeface="Candara" panose="020E0502030303020204" pitchFamily="34" charset="0"/>
              </a:rPr>
              <a:t>Acts 8:36-</a:t>
            </a:r>
            <a:r>
              <a:rPr lang="en-US" sz="2400" dirty="0">
                <a:latin typeface="Candara" panose="020E0502030303020204" pitchFamily="34" charset="0"/>
              </a:rPr>
              <a:t>38</a:t>
            </a:r>
          </a:p>
          <a:p>
            <a:endParaRPr lang="en-US" sz="2400" dirty="0"/>
          </a:p>
        </p:txBody>
      </p:sp>
      <p:sp>
        <p:nvSpPr>
          <p:cNvPr id="10" name="Rectangle 9">
            <a:extLst>
              <a:ext uri="{FF2B5EF4-FFF2-40B4-BE49-F238E27FC236}">
                <a16:creationId xmlns:a16="http://schemas.microsoft.com/office/drawing/2014/main" id="{19B9F907-C386-A12C-6219-8A39C98D0392}"/>
              </a:ext>
            </a:extLst>
          </p:cNvPr>
          <p:cNvSpPr/>
          <p:nvPr/>
        </p:nvSpPr>
        <p:spPr>
          <a:xfrm>
            <a:off x="872979" y="1812101"/>
            <a:ext cx="7406640" cy="914400"/>
          </a:xfrm>
          <a:custGeom>
            <a:avLst/>
            <a:gdLst>
              <a:gd name="csX0" fmla="*/ 0 w 7406640"/>
              <a:gd name="csY0" fmla="*/ 0 h 914400"/>
              <a:gd name="csX1" fmla="*/ 569742 w 7406640"/>
              <a:gd name="csY1" fmla="*/ 0 h 914400"/>
              <a:gd name="csX2" fmla="*/ 1139483 w 7406640"/>
              <a:gd name="csY2" fmla="*/ 0 h 914400"/>
              <a:gd name="csX3" fmla="*/ 1857357 w 7406640"/>
              <a:gd name="csY3" fmla="*/ 0 h 914400"/>
              <a:gd name="csX4" fmla="*/ 2501165 w 7406640"/>
              <a:gd name="csY4" fmla="*/ 0 h 914400"/>
              <a:gd name="csX5" fmla="*/ 2996840 w 7406640"/>
              <a:gd name="csY5" fmla="*/ 0 h 914400"/>
              <a:gd name="csX6" fmla="*/ 3714715 w 7406640"/>
              <a:gd name="csY6" fmla="*/ 0 h 914400"/>
              <a:gd name="csX7" fmla="*/ 4136324 w 7406640"/>
              <a:gd name="csY7" fmla="*/ 0 h 914400"/>
              <a:gd name="csX8" fmla="*/ 4706065 w 7406640"/>
              <a:gd name="csY8" fmla="*/ 0 h 914400"/>
              <a:gd name="csX9" fmla="*/ 5275807 w 7406640"/>
              <a:gd name="csY9" fmla="*/ 0 h 914400"/>
              <a:gd name="csX10" fmla="*/ 5919615 w 7406640"/>
              <a:gd name="csY10" fmla="*/ 0 h 914400"/>
              <a:gd name="csX11" fmla="*/ 6267157 w 7406640"/>
              <a:gd name="csY11" fmla="*/ 0 h 914400"/>
              <a:gd name="csX12" fmla="*/ 6910965 w 7406640"/>
              <a:gd name="csY12" fmla="*/ 0 h 914400"/>
              <a:gd name="csX13" fmla="*/ 7406640 w 7406640"/>
              <a:gd name="csY13" fmla="*/ 0 h 914400"/>
              <a:gd name="csX14" fmla="*/ 7406640 w 7406640"/>
              <a:gd name="csY14" fmla="*/ 429768 h 914400"/>
              <a:gd name="csX15" fmla="*/ 7406640 w 7406640"/>
              <a:gd name="csY15" fmla="*/ 914400 h 914400"/>
              <a:gd name="csX16" fmla="*/ 6985031 w 7406640"/>
              <a:gd name="csY16" fmla="*/ 914400 h 914400"/>
              <a:gd name="csX17" fmla="*/ 6563423 w 7406640"/>
              <a:gd name="csY17" fmla="*/ 914400 h 914400"/>
              <a:gd name="csX18" fmla="*/ 6141814 w 7406640"/>
              <a:gd name="csY18" fmla="*/ 914400 h 914400"/>
              <a:gd name="csX19" fmla="*/ 5646139 w 7406640"/>
              <a:gd name="csY19" fmla="*/ 914400 h 914400"/>
              <a:gd name="csX20" fmla="*/ 5150464 w 7406640"/>
              <a:gd name="csY20" fmla="*/ 914400 h 914400"/>
              <a:gd name="csX21" fmla="*/ 4728855 w 7406640"/>
              <a:gd name="csY21" fmla="*/ 914400 h 914400"/>
              <a:gd name="csX22" fmla="*/ 4233180 w 7406640"/>
              <a:gd name="csY22" fmla="*/ 914400 h 914400"/>
              <a:gd name="csX23" fmla="*/ 3663438 w 7406640"/>
              <a:gd name="csY23" fmla="*/ 914400 h 914400"/>
              <a:gd name="csX24" fmla="*/ 3241829 w 7406640"/>
              <a:gd name="csY24" fmla="*/ 914400 h 914400"/>
              <a:gd name="csX25" fmla="*/ 2598021 w 7406640"/>
              <a:gd name="csY25" fmla="*/ 914400 h 914400"/>
              <a:gd name="csX26" fmla="*/ 1880147 w 7406640"/>
              <a:gd name="csY26" fmla="*/ 914400 h 914400"/>
              <a:gd name="csX27" fmla="*/ 1310406 w 7406640"/>
              <a:gd name="csY27" fmla="*/ 914400 h 914400"/>
              <a:gd name="csX28" fmla="*/ 740664 w 7406640"/>
              <a:gd name="csY28" fmla="*/ 914400 h 914400"/>
              <a:gd name="csX29" fmla="*/ 0 w 7406640"/>
              <a:gd name="csY29" fmla="*/ 914400 h 914400"/>
              <a:gd name="csX30" fmla="*/ 0 w 7406640"/>
              <a:gd name="csY30" fmla="*/ 457200 h 914400"/>
              <a:gd name="csX31" fmla="*/ 0 w 7406640"/>
              <a:gd name="csY31" fmla="*/ 0 h 914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7406640" h="914400" extrusionOk="0">
                <a:moveTo>
                  <a:pt x="0" y="0"/>
                </a:moveTo>
                <a:cubicBezTo>
                  <a:pt x="132504" y="-19646"/>
                  <a:pt x="336687" y="33128"/>
                  <a:pt x="569742" y="0"/>
                </a:cubicBezTo>
                <a:cubicBezTo>
                  <a:pt x="802797" y="-33128"/>
                  <a:pt x="931616" y="26078"/>
                  <a:pt x="1139483" y="0"/>
                </a:cubicBezTo>
                <a:cubicBezTo>
                  <a:pt x="1347350" y="-26078"/>
                  <a:pt x="1552509" y="79365"/>
                  <a:pt x="1857357" y="0"/>
                </a:cubicBezTo>
                <a:cubicBezTo>
                  <a:pt x="2162205" y="-79365"/>
                  <a:pt x="2196095" y="19743"/>
                  <a:pt x="2501165" y="0"/>
                </a:cubicBezTo>
                <a:cubicBezTo>
                  <a:pt x="2806235" y="-19743"/>
                  <a:pt x="2842094" y="17469"/>
                  <a:pt x="2996840" y="0"/>
                </a:cubicBezTo>
                <a:cubicBezTo>
                  <a:pt x="3151587" y="-17469"/>
                  <a:pt x="3373573" y="22781"/>
                  <a:pt x="3714715" y="0"/>
                </a:cubicBezTo>
                <a:cubicBezTo>
                  <a:pt x="4055858" y="-22781"/>
                  <a:pt x="3985314" y="13186"/>
                  <a:pt x="4136324" y="0"/>
                </a:cubicBezTo>
                <a:cubicBezTo>
                  <a:pt x="4287334" y="-13186"/>
                  <a:pt x="4545748" y="8367"/>
                  <a:pt x="4706065" y="0"/>
                </a:cubicBezTo>
                <a:cubicBezTo>
                  <a:pt x="4866382" y="-8367"/>
                  <a:pt x="5083498" y="2000"/>
                  <a:pt x="5275807" y="0"/>
                </a:cubicBezTo>
                <a:cubicBezTo>
                  <a:pt x="5468116" y="-2000"/>
                  <a:pt x="5632051" y="17658"/>
                  <a:pt x="5919615" y="0"/>
                </a:cubicBezTo>
                <a:cubicBezTo>
                  <a:pt x="6207179" y="-17658"/>
                  <a:pt x="6193879" y="40776"/>
                  <a:pt x="6267157" y="0"/>
                </a:cubicBezTo>
                <a:cubicBezTo>
                  <a:pt x="6340435" y="-40776"/>
                  <a:pt x="6636325" y="65494"/>
                  <a:pt x="6910965" y="0"/>
                </a:cubicBezTo>
                <a:cubicBezTo>
                  <a:pt x="7185605" y="-65494"/>
                  <a:pt x="7220360" y="16588"/>
                  <a:pt x="7406640" y="0"/>
                </a:cubicBezTo>
                <a:cubicBezTo>
                  <a:pt x="7455727" y="133531"/>
                  <a:pt x="7368774" y="341610"/>
                  <a:pt x="7406640" y="429768"/>
                </a:cubicBezTo>
                <a:cubicBezTo>
                  <a:pt x="7444506" y="517926"/>
                  <a:pt x="7377488" y="695550"/>
                  <a:pt x="7406640" y="914400"/>
                </a:cubicBezTo>
                <a:cubicBezTo>
                  <a:pt x="7306186" y="924502"/>
                  <a:pt x="7185191" y="901424"/>
                  <a:pt x="6985031" y="914400"/>
                </a:cubicBezTo>
                <a:cubicBezTo>
                  <a:pt x="6784871" y="927376"/>
                  <a:pt x="6737959" y="879080"/>
                  <a:pt x="6563423" y="914400"/>
                </a:cubicBezTo>
                <a:cubicBezTo>
                  <a:pt x="6388887" y="949720"/>
                  <a:pt x="6230762" y="870801"/>
                  <a:pt x="6141814" y="914400"/>
                </a:cubicBezTo>
                <a:cubicBezTo>
                  <a:pt x="6052866" y="957999"/>
                  <a:pt x="5792059" y="899322"/>
                  <a:pt x="5646139" y="914400"/>
                </a:cubicBezTo>
                <a:cubicBezTo>
                  <a:pt x="5500220" y="929478"/>
                  <a:pt x="5262575" y="896823"/>
                  <a:pt x="5150464" y="914400"/>
                </a:cubicBezTo>
                <a:cubicBezTo>
                  <a:pt x="5038353" y="931977"/>
                  <a:pt x="4910063" y="913452"/>
                  <a:pt x="4728855" y="914400"/>
                </a:cubicBezTo>
                <a:cubicBezTo>
                  <a:pt x="4547647" y="915348"/>
                  <a:pt x="4401935" y="878068"/>
                  <a:pt x="4233180" y="914400"/>
                </a:cubicBezTo>
                <a:cubicBezTo>
                  <a:pt x="4064425" y="950732"/>
                  <a:pt x="3813270" y="893070"/>
                  <a:pt x="3663438" y="914400"/>
                </a:cubicBezTo>
                <a:cubicBezTo>
                  <a:pt x="3513606" y="935730"/>
                  <a:pt x="3370569" y="864707"/>
                  <a:pt x="3241829" y="914400"/>
                </a:cubicBezTo>
                <a:cubicBezTo>
                  <a:pt x="3113089" y="964093"/>
                  <a:pt x="2846228" y="870589"/>
                  <a:pt x="2598021" y="914400"/>
                </a:cubicBezTo>
                <a:cubicBezTo>
                  <a:pt x="2349814" y="958211"/>
                  <a:pt x="2222406" y="866355"/>
                  <a:pt x="1880147" y="914400"/>
                </a:cubicBezTo>
                <a:cubicBezTo>
                  <a:pt x="1537888" y="962445"/>
                  <a:pt x="1555402" y="901547"/>
                  <a:pt x="1310406" y="914400"/>
                </a:cubicBezTo>
                <a:cubicBezTo>
                  <a:pt x="1065410" y="927253"/>
                  <a:pt x="1023928" y="852100"/>
                  <a:pt x="740664" y="914400"/>
                </a:cubicBezTo>
                <a:cubicBezTo>
                  <a:pt x="457400" y="976700"/>
                  <a:pt x="212249" y="844205"/>
                  <a:pt x="0" y="914400"/>
                </a:cubicBezTo>
                <a:cubicBezTo>
                  <a:pt x="-30618" y="733937"/>
                  <a:pt x="49008" y="625446"/>
                  <a:pt x="0" y="457200"/>
                </a:cubicBezTo>
                <a:cubicBezTo>
                  <a:pt x="-49008" y="288954"/>
                  <a:pt x="17954" y="184178"/>
                  <a:pt x="0" y="0"/>
                </a:cubicBezTo>
                <a:close/>
              </a:path>
            </a:pathLst>
          </a:custGeom>
          <a:noFill/>
          <a:ln w="38100">
            <a:solidFill>
              <a:srgbClr val="FF0000"/>
            </a:solidFill>
            <a:extLst>
              <a:ext uri="{C807C97D-BFC1-408E-A445-0C87EB9F89A2}">
                <ask:lineSketchStyleProps xmlns:ask="http://schemas.microsoft.com/office/drawing/2018/sketchyshapes" sd="2758184413">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D8268-7B3E-CA34-2EB3-9D51521317E3}"/>
              </a:ext>
            </a:extLst>
          </p:cNvPr>
          <p:cNvPicPr>
            <a:picLocks noChangeAspect="1"/>
          </p:cNvPicPr>
          <p:nvPr/>
        </p:nvPicPr>
        <p:blipFill>
          <a:blip r:embed="rId3"/>
          <a:stretch>
            <a:fillRect/>
          </a:stretch>
        </p:blipFill>
        <p:spPr>
          <a:xfrm rot="5400000">
            <a:off x="8215920" y="981421"/>
            <a:ext cx="1051560" cy="791670"/>
          </a:xfrm>
          <a:prstGeom prst="rect">
            <a:avLst/>
          </a:prstGeom>
        </p:spPr>
      </p:pic>
      <p:sp>
        <p:nvSpPr>
          <p:cNvPr id="14" name="TextBox 13">
            <a:extLst>
              <a:ext uri="{FF2B5EF4-FFF2-40B4-BE49-F238E27FC236}">
                <a16:creationId xmlns:a16="http://schemas.microsoft.com/office/drawing/2014/main" id="{EE1DF40A-59C4-2C42-D04F-D15E897F6373}"/>
              </a:ext>
            </a:extLst>
          </p:cNvPr>
          <p:cNvSpPr txBox="1"/>
          <p:nvPr/>
        </p:nvSpPr>
        <p:spPr>
          <a:xfrm>
            <a:off x="1772796" y="6148340"/>
            <a:ext cx="5630090" cy="646331"/>
          </a:xfrm>
          <a:prstGeom prst="rect">
            <a:avLst/>
          </a:prstGeom>
          <a:noFill/>
        </p:spPr>
        <p:txBody>
          <a:bodyPr wrap="square" rtlCol="0">
            <a:spAutoFit/>
          </a:bodyPr>
          <a:lstStyle/>
          <a:p>
            <a:pPr algn="ctr"/>
            <a:r>
              <a:rPr lang="en-US" sz="3600" b="1" dirty="0">
                <a:solidFill>
                  <a:srgbClr val="FF0000"/>
                </a:solidFill>
                <a:latin typeface="Candara" panose="020E0502030303020204" pitchFamily="34" charset="0"/>
              </a:rPr>
              <a:t>All were religiously wrong</a:t>
            </a:r>
          </a:p>
        </p:txBody>
      </p:sp>
    </p:spTree>
    <p:extLst>
      <p:ext uri="{BB962C8B-B14F-4D97-AF65-F5344CB8AC3E}">
        <p14:creationId xmlns:p14="http://schemas.microsoft.com/office/powerpoint/2010/main" val="205488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animBg="1"/>
      <p:bldP spid="10"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89B24F2A-DDFC-4C98-927E-C06292D45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95127-399C-61B2-13A7-7F6A8E0328D2}"/>
              </a:ext>
            </a:extLst>
          </p:cNvPr>
          <p:cNvSpPr>
            <a:spLocks noGrp="1"/>
          </p:cNvSpPr>
          <p:nvPr>
            <p:ph type="ctrTitle"/>
          </p:nvPr>
        </p:nvSpPr>
        <p:spPr>
          <a:xfrm>
            <a:off x="864817" y="0"/>
            <a:ext cx="7447351" cy="786384"/>
          </a:xfrm>
        </p:spPr>
        <p:txBody>
          <a:bodyPr anchor="ctr" anchorCtr="0">
            <a:normAutofit/>
          </a:bodyPr>
          <a:lstStyle/>
          <a:p>
            <a:pPr algn="l"/>
            <a:r>
              <a:rPr lang="en-US" sz="4000" b="1" dirty="0"/>
              <a:t>Are All Religious People Saved?</a:t>
            </a:r>
          </a:p>
        </p:txBody>
      </p:sp>
      <p:sp>
        <p:nvSpPr>
          <p:cNvPr id="3" name="Subtitle 2">
            <a:extLst>
              <a:ext uri="{FF2B5EF4-FFF2-40B4-BE49-F238E27FC236}">
                <a16:creationId xmlns:a16="http://schemas.microsoft.com/office/drawing/2014/main" id="{B61A9A0C-4877-B130-F2AC-67D807C5C01B}"/>
              </a:ext>
            </a:extLst>
          </p:cNvPr>
          <p:cNvSpPr>
            <a:spLocks noGrp="1"/>
          </p:cNvSpPr>
          <p:nvPr>
            <p:ph type="subTitle" idx="1"/>
          </p:nvPr>
        </p:nvSpPr>
        <p:spPr>
          <a:xfrm>
            <a:off x="839417" y="821943"/>
            <a:ext cx="7472747" cy="5184650"/>
          </a:xfrm>
          <a:solidFill>
            <a:srgbClr val="595460"/>
          </a:solidFill>
        </p:spPr>
        <p:txBody>
          <a:bodyPr anchor="t" anchorCtr="0">
            <a:normAutofit/>
          </a:bodyPr>
          <a:lstStyle/>
          <a:p>
            <a:pPr algn="l">
              <a:lnSpc>
                <a:spcPct val="95000"/>
              </a:lnSpc>
              <a:spcBef>
                <a:spcPts val="0"/>
              </a:spcBef>
            </a:pPr>
            <a:r>
              <a:rPr lang="en-US" sz="3200" b="1" dirty="0">
                <a:solidFill>
                  <a:schemeClr val="bg1"/>
                </a:solidFill>
              </a:rPr>
              <a:t>Conclusion</a:t>
            </a:r>
            <a:endParaRPr lang="en-US" sz="2800" b="1" dirty="0">
              <a:solidFill>
                <a:schemeClr val="bg1"/>
              </a:solidFill>
            </a:endParaRPr>
          </a:p>
          <a:p>
            <a:pPr marL="463550"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All four of these cases involved devout, religious, but lost, people</a:t>
            </a:r>
          </a:p>
          <a:p>
            <a:pPr marL="463550" indent="-231775" algn="l">
              <a:lnSpc>
                <a:spcPct val="95000"/>
              </a:lnSpc>
              <a:spcBef>
                <a:spcPts val="0"/>
              </a:spcBef>
              <a:buClr>
                <a:schemeClr val="bg1"/>
              </a:buClr>
              <a:buFont typeface="Arial" panose="020B0604020202020204" pitchFamily="34" charset="0"/>
              <a:buChar char="•"/>
            </a:pPr>
            <a:r>
              <a:rPr lang="en-US" sz="2800" dirty="0">
                <a:solidFill>
                  <a:schemeClr val="bg1"/>
                </a:solidFill>
              </a:rPr>
              <a:t>In every case, they were taught, they believed, and they obeyed the Gospel message by being baptized for the remission of their sins.</a:t>
            </a:r>
          </a:p>
          <a:p>
            <a:pPr marL="920750" lvl="1" indent="-231775" algn="l">
              <a:lnSpc>
                <a:spcPct val="95000"/>
              </a:lnSpc>
              <a:spcBef>
                <a:spcPts val="0"/>
              </a:spcBef>
              <a:buClr>
                <a:schemeClr val="bg1"/>
              </a:buClr>
              <a:buFont typeface="Arial" panose="020B0604020202020204" pitchFamily="34" charset="0"/>
              <a:buChar char="•"/>
            </a:pPr>
            <a:r>
              <a:rPr lang="en-US" sz="2800" dirty="0">
                <a:solidFill>
                  <a:schemeClr val="bg1"/>
                </a:solidFill>
              </a:rPr>
              <a:t>cf. Acts 2:38 – “for the forgiveness of your sins</a:t>
            </a:r>
          </a:p>
          <a:p>
            <a:pPr marL="463550" indent="-238125" algn="l">
              <a:lnSpc>
                <a:spcPct val="95000"/>
              </a:lnSpc>
              <a:spcBef>
                <a:spcPts val="0"/>
              </a:spcBef>
              <a:buClr>
                <a:schemeClr val="bg1"/>
              </a:buClr>
              <a:buFont typeface="Arial" panose="020B0604020202020204" pitchFamily="34" charset="0"/>
              <a:buChar char="•"/>
            </a:pPr>
            <a:r>
              <a:rPr lang="en-US" sz="2800" dirty="0">
                <a:solidFill>
                  <a:schemeClr val="bg1"/>
                </a:solidFill>
              </a:rPr>
              <a:t>John 1:12-13 – “he gave the right to become children of God”</a:t>
            </a:r>
          </a:p>
        </p:txBody>
      </p:sp>
      <p:cxnSp>
        <p:nvCxnSpPr>
          <p:cNvPr id="5" name="Straight Connector 4">
            <a:extLst>
              <a:ext uri="{FF2B5EF4-FFF2-40B4-BE49-F238E27FC236}">
                <a16:creationId xmlns:a16="http://schemas.microsoft.com/office/drawing/2014/main" id="{4B837F66-3B7B-7951-EA96-4E009A711660}"/>
              </a:ext>
            </a:extLst>
          </p:cNvPr>
          <p:cNvCxnSpPr/>
          <p:nvPr/>
        </p:nvCxnSpPr>
        <p:spPr>
          <a:xfrm>
            <a:off x="0" y="822960"/>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1C996FEF-24BF-EF6E-16F7-857819025866}"/>
              </a:ext>
            </a:extLst>
          </p:cNvPr>
          <p:cNvCxnSpPr/>
          <p:nvPr/>
        </p:nvCxnSpPr>
        <p:spPr>
          <a:xfrm>
            <a:off x="0" y="6025896"/>
            <a:ext cx="9144000" cy="0"/>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B910E56-42F0-419F-F859-0533F61A8765}"/>
              </a:ext>
            </a:extLst>
          </p:cNvPr>
          <p:cNvSpPr txBox="1"/>
          <p:nvPr/>
        </p:nvSpPr>
        <p:spPr>
          <a:xfrm>
            <a:off x="8319752" y="-2305"/>
            <a:ext cx="824248" cy="795528"/>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TextBox 20">
            <a:extLst>
              <a:ext uri="{FF2B5EF4-FFF2-40B4-BE49-F238E27FC236}">
                <a16:creationId xmlns:a16="http://schemas.microsoft.com/office/drawing/2014/main" id="{209E5521-A5F0-499C-DB42-2D7242806942}"/>
              </a:ext>
            </a:extLst>
          </p:cNvPr>
          <p:cNvSpPr txBox="1"/>
          <p:nvPr/>
        </p:nvSpPr>
        <p:spPr>
          <a:xfrm>
            <a:off x="-1288" y="-2305"/>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0458A201-DB12-3085-0028-1EDE3553B9F1}"/>
              </a:ext>
            </a:extLst>
          </p:cNvPr>
          <p:cNvSpPr txBox="1"/>
          <p:nvPr/>
        </p:nvSpPr>
        <p:spPr>
          <a:xfrm>
            <a:off x="0" y="6033752"/>
            <a:ext cx="824248" cy="824248"/>
          </a:xfrm>
          <a:prstGeom prst="rect">
            <a:avLst/>
          </a:prstGeom>
          <a:no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5" name="Straight Connector 24">
            <a:extLst>
              <a:ext uri="{FF2B5EF4-FFF2-40B4-BE49-F238E27FC236}">
                <a16:creationId xmlns:a16="http://schemas.microsoft.com/office/drawing/2014/main" id="{D3B4C5A6-0E16-05A8-8F55-B27FEC42A7C3}"/>
              </a:ext>
            </a:extLst>
          </p:cNvPr>
          <p:cNvCxnSpPr/>
          <p:nvPr/>
        </p:nvCxnSpPr>
        <p:spPr>
          <a:xfrm>
            <a:off x="831975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7A667EE-D4C8-EA92-F572-9BD78F389A4D}"/>
              </a:ext>
            </a:extLst>
          </p:cNvPr>
          <p:cNvCxnSpPr/>
          <p:nvPr/>
        </p:nvCxnSpPr>
        <p:spPr>
          <a:xfrm>
            <a:off x="831832" y="0"/>
            <a:ext cx="0" cy="685800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290BBC93-AE6D-C87E-1BF6-439C6CE3D48C}"/>
              </a:ext>
            </a:extLst>
          </p:cNvPr>
          <p:cNvSpPr txBox="1"/>
          <p:nvPr/>
        </p:nvSpPr>
        <p:spPr>
          <a:xfrm>
            <a:off x="8339328" y="6053055"/>
            <a:ext cx="824248" cy="804672"/>
          </a:xfrm>
          <a:prstGeom prst="rect">
            <a:avLst/>
          </a:prstGeom>
          <a:solidFill>
            <a:srgbClr val="97A7B8"/>
          </a:solidFill>
        </p:spPr>
        <p:txBody>
          <a:bodyPr wrap="square"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TextBox 28">
            <a:extLst>
              <a:ext uri="{FF2B5EF4-FFF2-40B4-BE49-F238E27FC236}">
                <a16:creationId xmlns:a16="http://schemas.microsoft.com/office/drawing/2014/main" id="{88AD6669-A42B-89C3-49D8-4F39A482A242}"/>
              </a:ext>
            </a:extLst>
          </p:cNvPr>
          <p:cNvSpPr txBox="1"/>
          <p:nvPr/>
        </p:nvSpPr>
        <p:spPr>
          <a:xfrm>
            <a:off x="-1288" y="852423"/>
            <a:ext cx="813816" cy="5148072"/>
          </a:xfrm>
          <a:prstGeom prst="rect">
            <a:avLst/>
          </a:prstGeom>
          <a:solidFill>
            <a:srgbClr val="97A7B8"/>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BBFCAAC-2A86-B445-26DD-8CE2AE26D9B6}"/>
              </a:ext>
            </a:extLst>
          </p:cNvPr>
          <p:cNvPicPr>
            <a:picLocks noChangeAspect="1"/>
          </p:cNvPicPr>
          <p:nvPr/>
        </p:nvPicPr>
        <p:blipFill>
          <a:blip r:embed="rId3"/>
          <a:stretch>
            <a:fillRect/>
          </a:stretch>
        </p:blipFill>
        <p:spPr>
          <a:xfrm rot="5400000">
            <a:off x="8215920" y="981421"/>
            <a:ext cx="1051560" cy="791670"/>
          </a:xfrm>
          <a:prstGeom prst="rect">
            <a:avLst/>
          </a:prstGeom>
        </p:spPr>
      </p:pic>
    </p:spTree>
    <p:extLst>
      <p:ext uri="{BB962C8B-B14F-4D97-AF65-F5344CB8AC3E}">
        <p14:creationId xmlns:p14="http://schemas.microsoft.com/office/powerpoint/2010/main" val="28123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7176-DBCF-2B4B-1A36-5C182AD417E5}"/>
              </a:ext>
            </a:extLst>
          </p:cNvPr>
          <p:cNvSpPr>
            <a:spLocks noGrp="1"/>
          </p:cNvSpPr>
          <p:nvPr>
            <p:ph type="title"/>
          </p:nvPr>
        </p:nvSpPr>
        <p:spPr>
          <a:xfrm>
            <a:off x="457200" y="452718"/>
            <a:ext cx="7055380" cy="923330"/>
          </a:xfrm>
        </p:spPr>
        <p:txBody>
          <a:bodyPr>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332642EB-071E-7739-66EC-BFB0996DC185}"/>
              </a:ext>
            </a:extLst>
          </p:cNvPr>
          <p:cNvSpPr>
            <a:spLocks noGrp="1"/>
          </p:cNvSpPr>
          <p:nvPr>
            <p:ph idx="1"/>
          </p:nvPr>
        </p:nvSpPr>
        <p:spPr>
          <a:xfrm>
            <a:off x="457200" y="1381528"/>
            <a:ext cx="8229600" cy="4113947"/>
          </a:xfrm>
        </p:spPr>
        <p:txBody>
          <a:bodyPr>
            <a:spAutoFit/>
          </a:bodyPr>
          <a:lstStyle/>
          <a:p>
            <a:pPr marL="0" indent="0">
              <a:buClr>
                <a:schemeClr val="tx1"/>
              </a:buClr>
              <a:buNone/>
            </a:pPr>
            <a:r>
              <a:rPr lang="en-US" sz="3400" b="1" dirty="0"/>
              <a:t>Hear the Word of God</a:t>
            </a:r>
          </a:p>
          <a:p>
            <a:pPr marL="509588" lvl="1">
              <a:spcAft>
                <a:spcPts val="1000"/>
              </a:spcAft>
              <a:buClr>
                <a:schemeClr val="tx1"/>
              </a:buClr>
            </a:pPr>
            <a:r>
              <a:rPr lang="en-US" sz="3200" dirty="0"/>
              <a:t>Romans 10:14 – “… how are they to hear without someone preaching?”</a:t>
            </a:r>
          </a:p>
          <a:p>
            <a:pPr marL="0" indent="0">
              <a:buClr>
                <a:schemeClr val="tx1"/>
              </a:buClr>
              <a:buNone/>
            </a:pPr>
            <a:r>
              <a:rPr lang="en-US" sz="3400" b="1" dirty="0"/>
              <a:t>Believe the Gospel message about Jesus</a:t>
            </a:r>
          </a:p>
          <a:p>
            <a:pPr marL="520700" lvl="1">
              <a:buClr>
                <a:schemeClr val="tx1"/>
              </a:buClr>
            </a:pPr>
            <a:r>
              <a:rPr lang="en-US" sz="3200" dirty="0"/>
              <a:t>John 8:24 – “I told you that you would die in your sins, for unless you believe that I am he you will die in your sins.”</a:t>
            </a:r>
            <a:endParaRPr lang="en-US" sz="2800" dirty="0"/>
          </a:p>
        </p:txBody>
      </p:sp>
    </p:spTree>
    <p:extLst>
      <p:ext uri="{BB962C8B-B14F-4D97-AF65-F5344CB8AC3E}">
        <p14:creationId xmlns:p14="http://schemas.microsoft.com/office/powerpoint/2010/main" val="36684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1EA0F-E9F6-1A2F-E428-101A977F8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862D8-26E7-4C68-2A9A-B182C53BD467}"/>
              </a:ext>
            </a:extLst>
          </p:cNvPr>
          <p:cNvSpPr>
            <a:spLocks noGrp="1"/>
          </p:cNvSpPr>
          <p:nvPr>
            <p:ph type="title"/>
          </p:nvPr>
        </p:nvSpPr>
        <p:spPr>
          <a:xfrm>
            <a:off x="457200" y="452718"/>
            <a:ext cx="7055380" cy="923330"/>
          </a:xfrm>
        </p:spPr>
        <p:txBody>
          <a:bodyPr>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DBD73F93-3390-2FF7-F484-FB47FA951EBC}"/>
              </a:ext>
            </a:extLst>
          </p:cNvPr>
          <p:cNvSpPr>
            <a:spLocks noGrp="1"/>
          </p:cNvSpPr>
          <p:nvPr>
            <p:ph idx="1"/>
          </p:nvPr>
        </p:nvSpPr>
        <p:spPr>
          <a:xfrm>
            <a:off x="457200" y="1381528"/>
            <a:ext cx="8229600" cy="4113947"/>
          </a:xfrm>
        </p:spPr>
        <p:txBody>
          <a:bodyPr>
            <a:spAutoFit/>
          </a:bodyPr>
          <a:lstStyle/>
          <a:p>
            <a:pPr marL="0" indent="0">
              <a:buClr>
                <a:schemeClr val="tx1"/>
              </a:buClr>
              <a:buNone/>
            </a:pPr>
            <a:r>
              <a:rPr lang="en-US" sz="3400" b="1" dirty="0"/>
              <a:t>Repent of your sins</a:t>
            </a:r>
          </a:p>
          <a:p>
            <a:pPr marL="509588" lvl="1">
              <a:spcAft>
                <a:spcPts val="1000"/>
              </a:spcAft>
              <a:buClr>
                <a:schemeClr val="tx1"/>
              </a:buClr>
            </a:pPr>
            <a:r>
              <a:rPr lang="en-US" sz="3200" dirty="0"/>
              <a:t>Luke 13:3 – “… unless you repent, you will all likewise perish.”</a:t>
            </a:r>
          </a:p>
          <a:p>
            <a:pPr marL="0" indent="0">
              <a:buClr>
                <a:schemeClr val="tx1"/>
              </a:buClr>
              <a:buNone/>
            </a:pPr>
            <a:r>
              <a:rPr lang="en-US" sz="3400" b="1" dirty="0"/>
              <a:t>Confess that Jesus is the Son of God</a:t>
            </a:r>
          </a:p>
          <a:p>
            <a:pPr marL="520700" lvl="1">
              <a:buClr>
                <a:schemeClr val="tx1"/>
              </a:buClr>
            </a:pPr>
            <a:r>
              <a:rPr lang="en-US" sz="3200" dirty="0"/>
              <a:t>Matthew 10:32 – “Every one therefore who shall confess me before men, him will I also confess before my Father who is in heaven.”</a:t>
            </a:r>
            <a:endParaRPr lang="en-US" sz="2800" dirty="0"/>
          </a:p>
        </p:txBody>
      </p:sp>
    </p:spTree>
    <p:extLst>
      <p:ext uri="{BB962C8B-B14F-4D97-AF65-F5344CB8AC3E}">
        <p14:creationId xmlns:p14="http://schemas.microsoft.com/office/powerpoint/2010/main" val="215557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3EED-55C8-44B3-924B-0D769832B5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F426B-2590-ABA2-A023-ED01495C0F92}"/>
              </a:ext>
            </a:extLst>
          </p:cNvPr>
          <p:cNvSpPr>
            <a:spLocks noGrp="1"/>
          </p:cNvSpPr>
          <p:nvPr>
            <p:ph type="title"/>
          </p:nvPr>
        </p:nvSpPr>
        <p:spPr>
          <a:xfrm>
            <a:off x="457200" y="452718"/>
            <a:ext cx="7055380" cy="923330"/>
          </a:xfrm>
        </p:spPr>
        <p:txBody>
          <a:bodyPr>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F9EC8026-4009-E726-4609-17B9BAB0A288}"/>
              </a:ext>
            </a:extLst>
          </p:cNvPr>
          <p:cNvSpPr>
            <a:spLocks noGrp="1"/>
          </p:cNvSpPr>
          <p:nvPr>
            <p:ph idx="1"/>
          </p:nvPr>
        </p:nvSpPr>
        <p:spPr>
          <a:xfrm>
            <a:off x="457200" y="1381528"/>
            <a:ext cx="8229600" cy="4606389"/>
          </a:xfrm>
        </p:spPr>
        <p:txBody>
          <a:bodyPr>
            <a:spAutoFit/>
          </a:bodyPr>
          <a:lstStyle/>
          <a:p>
            <a:pPr marL="0" indent="0">
              <a:buClr>
                <a:schemeClr val="tx1"/>
              </a:buClr>
              <a:buNone/>
            </a:pPr>
            <a:r>
              <a:rPr lang="en-US" sz="3400" b="1" dirty="0"/>
              <a:t>Be immersed in water</a:t>
            </a:r>
          </a:p>
          <a:p>
            <a:pPr marL="509588" lvl="1">
              <a:spcAft>
                <a:spcPts val="1000"/>
              </a:spcAft>
              <a:buClr>
                <a:schemeClr val="tx1"/>
              </a:buClr>
            </a:pPr>
            <a:r>
              <a:rPr lang="en-US" sz="3200" dirty="0"/>
              <a:t>Mark 16:15-16 – “Whoever believes and is baptized will be saved”</a:t>
            </a:r>
          </a:p>
          <a:p>
            <a:pPr marL="0" indent="0">
              <a:buClr>
                <a:schemeClr val="tx1"/>
              </a:buClr>
              <a:buNone/>
            </a:pPr>
            <a:r>
              <a:rPr lang="en-US" sz="3400" b="1" dirty="0"/>
              <a:t>Remain faithful</a:t>
            </a:r>
          </a:p>
          <a:p>
            <a:pPr marL="520700" lvl="1">
              <a:buClr>
                <a:schemeClr val="tx1"/>
              </a:buClr>
            </a:pPr>
            <a:r>
              <a:rPr lang="en-US" sz="3200" dirty="0"/>
              <a:t>Matthew 7:21 – “Not everyone who says to me, ‘Lord, Lord,’ will enter the kingdom of heaven, but the one who does the will of my Father who is in heaven.”</a:t>
            </a:r>
            <a:endParaRPr lang="en-US" sz="2800" dirty="0"/>
          </a:p>
        </p:txBody>
      </p:sp>
    </p:spTree>
    <p:extLst>
      <p:ext uri="{BB962C8B-B14F-4D97-AF65-F5344CB8AC3E}">
        <p14:creationId xmlns:p14="http://schemas.microsoft.com/office/powerpoint/2010/main" val="298353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Io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1036</TotalTime>
  <Words>5598</Words>
  <Application>Microsoft Office PowerPoint</Application>
  <PresentationFormat>On-screen Show (4:3)</PresentationFormat>
  <Paragraphs>326</Paragraphs>
  <Slides>18</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Aptos</vt:lpstr>
      <vt:lpstr>Aptos Display</vt:lpstr>
      <vt:lpstr>Arial</vt:lpstr>
      <vt:lpstr>Calibri</vt:lpstr>
      <vt:lpstr>Candara</vt:lpstr>
      <vt:lpstr>Wingdings 3</vt:lpstr>
      <vt:lpstr>Office Theme</vt:lpstr>
      <vt:lpstr>1_Ion</vt:lpstr>
      <vt:lpstr>Are All Religious People Saved?</vt:lpstr>
      <vt:lpstr>Introduction</vt:lpstr>
      <vt:lpstr>Are All Religious People Saved?</vt:lpstr>
      <vt:lpstr>Are All Religious People Saved?</vt:lpstr>
      <vt:lpstr>Are All Religious People Saved?</vt:lpstr>
      <vt:lpstr>Are All Religious People Saved?</vt:lpstr>
      <vt:lpstr>Are All Religious People Saved?</vt:lpstr>
      <vt:lpstr>Are All Religious People Saved?</vt:lpstr>
      <vt:lpstr>Are All Religious People Saved?</vt:lpstr>
      <vt:lpstr>Are All Religious People Saved?</vt:lpstr>
      <vt:lpstr>Are All Religious People Saved?</vt:lpstr>
      <vt:lpstr>Are All Religious People Saved?</vt:lpstr>
      <vt:lpstr>Are All Religious People Saved?</vt:lpstr>
      <vt:lpstr>Summary</vt:lpstr>
      <vt:lpstr>Are All Religious People Saved?</vt:lpstr>
      <vt:lpstr>Obeying The Gospel</vt:lpstr>
      <vt:lpstr>Obeying The Gospel</vt:lpstr>
      <vt:lpstr>Obeying The Gospel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 All Religious People Saved?</dc:title>
  <dc:creator>Richard Lidh; Glendol McClure</dc:creator>
  <dc:description>title changed</dc:description>
  <cp:lastModifiedBy>Richard Lidh</cp:lastModifiedBy>
  <cp:revision>12</cp:revision>
  <cp:lastPrinted>2026-09-27T03:52:19Z</cp:lastPrinted>
  <dcterms:created xsi:type="dcterms:W3CDTF">2026-09-19T00:57:49Z</dcterms:created>
  <dcterms:modified xsi:type="dcterms:W3CDTF">2026-10-15T12:58:25Z</dcterms:modified>
</cp:coreProperties>
</file>